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p:sldMasterIdLst>
    <p:sldMasterId id="2147483648" r:id="rId1"/>
  </p:sldMasterIdLst>
  <p:notesMasterIdLst>
    <p:notesMasterId r:id="rId41"/>
  </p:notesMasterIdLst>
  <p:handoutMasterIdLst>
    <p:handoutMasterId r:id="rId42"/>
  </p:handoutMasterIdLst>
  <p:sldIdLst>
    <p:sldId id="375" r:id="rId3"/>
    <p:sldId id="376" r:id="rId4"/>
    <p:sldId id="542" r:id="rId5"/>
    <p:sldId id="543" r:id="rId6"/>
    <p:sldId id="546" r:id="rId7"/>
    <p:sldId id="547" r:id="rId8"/>
    <p:sldId id="548" r:id="rId9"/>
    <p:sldId id="566" r:id="rId10"/>
    <p:sldId id="550" r:id="rId11"/>
    <p:sldId id="549" r:id="rId12"/>
    <p:sldId id="551" r:id="rId13"/>
    <p:sldId id="544" r:id="rId14"/>
    <p:sldId id="545" r:id="rId15"/>
    <p:sldId id="553" r:id="rId16"/>
    <p:sldId id="552" r:id="rId17"/>
    <p:sldId id="572" r:id="rId18"/>
    <p:sldId id="554" r:id="rId19"/>
    <p:sldId id="555" r:id="rId20"/>
    <p:sldId id="563" r:id="rId21"/>
    <p:sldId id="558" r:id="rId22"/>
    <p:sldId id="568" r:id="rId23"/>
    <p:sldId id="569" r:id="rId24"/>
    <p:sldId id="570" r:id="rId25"/>
    <p:sldId id="564" r:id="rId26"/>
    <p:sldId id="559" r:id="rId27"/>
    <p:sldId id="560" r:id="rId28"/>
    <p:sldId id="573" r:id="rId29"/>
    <p:sldId id="577" r:id="rId30"/>
    <p:sldId id="576" r:id="rId31"/>
    <p:sldId id="575" r:id="rId32"/>
    <p:sldId id="578" r:id="rId33"/>
    <p:sldId id="579" r:id="rId34"/>
    <p:sldId id="586" r:id="rId35"/>
    <p:sldId id="580" r:id="rId36"/>
    <p:sldId id="581" r:id="rId37"/>
    <p:sldId id="587" r:id="rId38"/>
    <p:sldId id="582" r:id="rId39"/>
    <p:sldId id="585" r:id="rId40"/>
  </p:sldIdLst>
  <p:sldSz cx="9144000" cy="6858000" type="screen4x3"/>
  <p:notesSz cx="9144000" cy="6858000"/>
  <p:defaultTextStyle>
    <a:defPPr>
      <a:defRPr lang="zh-CN"/>
    </a:defPPr>
    <a:lvl1pPr algn="l" rtl="0" eaLnBrk="0" fontAlgn="base" hangingPunct="0">
      <a:spcBef>
        <a:spcPct val="0"/>
      </a:spcBef>
      <a:spcAft>
        <a:spcPct val="0"/>
      </a:spcAft>
      <a:defRPr sz="4600" kern="1200">
        <a:solidFill>
          <a:schemeClr val="tx2"/>
        </a:solidFill>
        <a:latin typeface="Calibri" panose="020F0502020204030204" pitchFamily="34" charset="0"/>
        <a:ea typeface="隶书"/>
        <a:cs typeface="隶书"/>
      </a:defRPr>
    </a:lvl1pPr>
    <a:lvl2pPr marL="457200" algn="l" rtl="0" eaLnBrk="0" fontAlgn="base" hangingPunct="0">
      <a:spcBef>
        <a:spcPct val="0"/>
      </a:spcBef>
      <a:spcAft>
        <a:spcPct val="0"/>
      </a:spcAft>
      <a:defRPr sz="4600" kern="1200">
        <a:solidFill>
          <a:schemeClr val="tx2"/>
        </a:solidFill>
        <a:latin typeface="Calibri" panose="020F0502020204030204" pitchFamily="34" charset="0"/>
        <a:ea typeface="隶书"/>
        <a:cs typeface="隶书"/>
      </a:defRPr>
    </a:lvl2pPr>
    <a:lvl3pPr marL="914400" algn="l" rtl="0" eaLnBrk="0" fontAlgn="base" hangingPunct="0">
      <a:spcBef>
        <a:spcPct val="0"/>
      </a:spcBef>
      <a:spcAft>
        <a:spcPct val="0"/>
      </a:spcAft>
      <a:defRPr sz="4600" kern="1200">
        <a:solidFill>
          <a:schemeClr val="tx2"/>
        </a:solidFill>
        <a:latin typeface="Calibri" panose="020F0502020204030204" pitchFamily="34" charset="0"/>
        <a:ea typeface="隶书"/>
        <a:cs typeface="隶书"/>
      </a:defRPr>
    </a:lvl3pPr>
    <a:lvl4pPr marL="1371600" algn="l" rtl="0" eaLnBrk="0" fontAlgn="base" hangingPunct="0">
      <a:spcBef>
        <a:spcPct val="0"/>
      </a:spcBef>
      <a:spcAft>
        <a:spcPct val="0"/>
      </a:spcAft>
      <a:defRPr sz="4600" kern="1200">
        <a:solidFill>
          <a:schemeClr val="tx2"/>
        </a:solidFill>
        <a:latin typeface="Calibri" panose="020F0502020204030204" pitchFamily="34" charset="0"/>
        <a:ea typeface="隶书"/>
        <a:cs typeface="隶书"/>
      </a:defRPr>
    </a:lvl4pPr>
    <a:lvl5pPr marL="1828800" algn="l" rtl="0" eaLnBrk="0" fontAlgn="base" hangingPunct="0">
      <a:spcBef>
        <a:spcPct val="0"/>
      </a:spcBef>
      <a:spcAft>
        <a:spcPct val="0"/>
      </a:spcAft>
      <a:defRPr sz="4600" kern="1200">
        <a:solidFill>
          <a:schemeClr val="tx2"/>
        </a:solidFill>
        <a:latin typeface="Calibri" panose="020F0502020204030204" pitchFamily="34" charset="0"/>
        <a:ea typeface="隶书"/>
        <a:cs typeface="隶书"/>
      </a:defRPr>
    </a:lvl5pPr>
    <a:lvl6pPr marL="2286000" algn="l" defTabSz="914400" rtl="0" eaLnBrk="1" latinLnBrk="0" hangingPunct="1">
      <a:defRPr sz="4600" kern="1200">
        <a:solidFill>
          <a:schemeClr val="tx2"/>
        </a:solidFill>
        <a:latin typeface="Calibri" panose="020F0502020204030204" pitchFamily="34" charset="0"/>
        <a:ea typeface="隶书"/>
        <a:cs typeface="隶书"/>
      </a:defRPr>
    </a:lvl6pPr>
    <a:lvl7pPr marL="2743200" algn="l" defTabSz="914400" rtl="0" eaLnBrk="1" latinLnBrk="0" hangingPunct="1">
      <a:defRPr sz="4600" kern="1200">
        <a:solidFill>
          <a:schemeClr val="tx2"/>
        </a:solidFill>
        <a:latin typeface="Calibri" panose="020F0502020204030204" pitchFamily="34" charset="0"/>
        <a:ea typeface="隶书"/>
        <a:cs typeface="隶书"/>
      </a:defRPr>
    </a:lvl7pPr>
    <a:lvl8pPr marL="3200400" algn="l" defTabSz="914400" rtl="0" eaLnBrk="1" latinLnBrk="0" hangingPunct="1">
      <a:defRPr sz="4600" kern="1200">
        <a:solidFill>
          <a:schemeClr val="tx2"/>
        </a:solidFill>
        <a:latin typeface="Calibri" panose="020F0502020204030204" pitchFamily="34" charset="0"/>
        <a:ea typeface="隶书"/>
        <a:cs typeface="隶书"/>
      </a:defRPr>
    </a:lvl8pPr>
    <a:lvl9pPr marL="3657600" algn="l" defTabSz="914400" rtl="0" eaLnBrk="1" latinLnBrk="0" hangingPunct="1">
      <a:defRPr sz="4600" kern="1200">
        <a:solidFill>
          <a:schemeClr val="tx2"/>
        </a:solidFill>
        <a:latin typeface="Calibri" panose="020F0502020204030204" pitchFamily="34" charset="0"/>
        <a:ea typeface="隶书"/>
        <a:cs typeface="隶书"/>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70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p:restoredTop sz="94660"/>
  </p:normalViewPr>
  <p:slideViewPr>
    <p:cSldViewPr>
      <p:cViewPr varScale="1">
        <p:scale>
          <a:sx n="66" d="100"/>
          <a:sy n="66" d="100"/>
        </p:scale>
        <p:origin x="-1014" y="-1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handoutMaster" Target="handoutMasters/handoutMaster1.xml"/><Relationship Id="rId41" Type="http://schemas.openxmlformats.org/officeDocument/2006/relationships/notesMaster" Target="notesMasters/notesMaster1.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页眉占位符 1"/>
          <p:cNvSpPr>
            <a:spLocks noGrp="1"/>
          </p:cNvSpPr>
          <p:nvPr>
            <p:ph type="hdr" sz="quarter"/>
          </p:nvPr>
        </p:nvSpPr>
        <p:spPr bwMode="auto">
          <a:xfrm>
            <a:off x="0" y="0"/>
            <a:ext cx="3962400" cy="342900"/>
          </a:xfrm>
          <a:prstGeom prst="rect">
            <a:avLst/>
          </a:prstGeom>
          <a:noFill/>
          <a:ln w="9525">
            <a:noFill/>
            <a:miter lim="800000"/>
          </a:ln>
        </p:spPr>
        <p:txBody>
          <a:bodyPr vert="horz" wrap="square" lIns="91440" tIns="45720" rIns="91440" bIns="45720" numCol="1" anchor="t" anchorCtr="0" compatLnSpc="1"/>
          <a:lstStyle>
            <a:lvl1pPr eaLnBrk="1" hangingPunct="1">
              <a:defRPr sz="1200">
                <a:solidFill>
                  <a:schemeClr val="tx1"/>
                </a:solidFill>
                <a:ea typeface="宋体" panose="02010600030101010101" pitchFamily="2" charset="-122"/>
              </a:defRPr>
            </a:lvl1pPr>
          </a:lstStyle>
          <a:p>
            <a:endParaRPr lang="zh-CN" altLang="en-US"/>
          </a:p>
        </p:txBody>
      </p:sp>
      <p:sp>
        <p:nvSpPr>
          <p:cNvPr id="14339" name="日期占位符 2"/>
          <p:cNvSpPr>
            <a:spLocks noGrp="1"/>
          </p:cNvSpPr>
          <p:nvPr>
            <p:ph type="dt" sz="quarter" idx="1"/>
          </p:nvPr>
        </p:nvSpPr>
        <p:spPr bwMode="auto">
          <a:xfrm>
            <a:off x="5180013" y="0"/>
            <a:ext cx="3962400" cy="342900"/>
          </a:xfrm>
          <a:prstGeom prst="rect">
            <a:avLst/>
          </a:prstGeom>
          <a:noFill/>
          <a:ln w="9525">
            <a:noFill/>
            <a:miter lim="800000"/>
          </a:ln>
        </p:spPr>
        <p:txBody>
          <a:bodyPr vert="horz" wrap="square" lIns="91440" tIns="45720" rIns="91440" bIns="45720" numCol="1" anchor="t" anchorCtr="0" compatLnSpc="1"/>
          <a:lstStyle>
            <a:lvl1pPr algn="r" eaLnBrk="1" hangingPunct="1">
              <a:defRPr sz="1200">
                <a:solidFill>
                  <a:schemeClr val="tx1"/>
                </a:solidFill>
                <a:ea typeface="宋体" panose="02010600030101010101" pitchFamily="2" charset="-122"/>
              </a:defRPr>
            </a:lvl1pPr>
          </a:lstStyle>
          <a:p>
            <a:fld id="{C6B0DFB0-DD2C-42BB-86A1-C43C8DF8DF66}" type="datetimeFigureOut">
              <a:rPr lang="zh-CN" altLang="en-US"/>
            </a:fld>
            <a:endParaRPr lang="en-US" altLang="zh-CN"/>
          </a:p>
        </p:txBody>
      </p:sp>
      <p:sp>
        <p:nvSpPr>
          <p:cNvPr id="14340" name="页脚占位符 3"/>
          <p:cNvSpPr>
            <a:spLocks noGrp="1"/>
          </p:cNvSpPr>
          <p:nvPr>
            <p:ph type="ftr" sz="quarter" idx="2"/>
          </p:nvPr>
        </p:nvSpPr>
        <p:spPr bwMode="auto">
          <a:xfrm>
            <a:off x="0" y="6513513"/>
            <a:ext cx="3962400" cy="342900"/>
          </a:xfrm>
          <a:prstGeom prst="rect">
            <a:avLst/>
          </a:prstGeom>
          <a:noFill/>
          <a:ln w="9525">
            <a:noFill/>
            <a:miter lim="800000"/>
          </a:ln>
        </p:spPr>
        <p:txBody>
          <a:bodyPr vert="horz" wrap="square" lIns="91440" tIns="45720" rIns="91440" bIns="45720" numCol="1" anchor="b" anchorCtr="0" compatLnSpc="1"/>
          <a:lstStyle>
            <a:lvl1pPr eaLnBrk="1" hangingPunct="1">
              <a:defRPr sz="1200">
                <a:solidFill>
                  <a:schemeClr val="tx1"/>
                </a:solidFill>
                <a:ea typeface="宋体" panose="02010600030101010101" pitchFamily="2" charset="-122"/>
              </a:defRPr>
            </a:lvl1pPr>
          </a:lstStyle>
          <a:p>
            <a:endParaRPr lang="zh-CN" altLang="en-US"/>
          </a:p>
        </p:txBody>
      </p:sp>
      <p:sp>
        <p:nvSpPr>
          <p:cNvPr id="14341" name="灯片编号占位符 4"/>
          <p:cNvSpPr>
            <a:spLocks noGrp="1"/>
          </p:cNvSpPr>
          <p:nvPr>
            <p:ph type="sldNum" sz="quarter" idx="3"/>
          </p:nvPr>
        </p:nvSpPr>
        <p:spPr bwMode="auto">
          <a:xfrm>
            <a:off x="5180013" y="6513513"/>
            <a:ext cx="3962400" cy="342900"/>
          </a:xfrm>
          <a:prstGeom prst="rect">
            <a:avLst/>
          </a:prstGeom>
          <a:noFill/>
          <a:ln w="9525">
            <a:noFill/>
            <a:miter lim="800000"/>
          </a:ln>
        </p:spPr>
        <p:txBody>
          <a:bodyPr vert="horz" wrap="square" lIns="91440" tIns="45720" rIns="91440" bIns="45720" numCol="1" anchor="b" anchorCtr="0" compatLnSpc="1"/>
          <a:lstStyle>
            <a:lvl1pPr algn="r" eaLnBrk="1" hangingPunct="1">
              <a:defRPr sz="1200">
                <a:solidFill>
                  <a:schemeClr val="tx1"/>
                </a:solidFill>
                <a:ea typeface="宋体" panose="02010600030101010101" pitchFamily="2" charset="-122"/>
              </a:defRPr>
            </a:lvl1pPr>
          </a:lstStyle>
          <a:p>
            <a:fld id="{7BBDAA67-C219-4AE4-887C-ADB1378C29AA}" type="slidenum">
              <a:rPr lang="zh-CN" altLang="en-US"/>
            </a:fld>
            <a:endParaRPr lang="en-US" altLang="zh-CN"/>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页眉占位符 1"/>
          <p:cNvSpPr>
            <a:spLocks noGrp="1"/>
          </p:cNvSpPr>
          <p:nvPr>
            <p:ph type="hdr" sz="quarter"/>
          </p:nvPr>
        </p:nvSpPr>
        <p:spPr bwMode="auto">
          <a:xfrm>
            <a:off x="0" y="0"/>
            <a:ext cx="3962400" cy="342900"/>
          </a:xfrm>
          <a:prstGeom prst="rect">
            <a:avLst/>
          </a:prstGeom>
          <a:noFill/>
          <a:ln w="9525">
            <a:noFill/>
            <a:miter lim="800000"/>
          </a:ln>
        </p:spPr>
        <p:txBody>
          <a:bodyPr vert="horz" wrap="square" lIns="91440" tIns="45720" rIns="91440" bIns="45720" numCol="1" anchor="t" anchorCtr="0" compatLnSpc="1"/>
          <a:lstStyle>
            <a:lvl1pPr eaLnBrk="1" hangingPunct="1">
              <a:defRPr sz="1200">
                <a:solidFill>
                  <a:schemeClr val="tx1"/>
                </a:solidFill>
                <a:ea typeface="宋体" panose="02010600030101010101" pitchFamily="2" charset="-122"/>
              </a:defRPr>
            </a:lvl1pPr>
          </a:lstStyle>
          <a:p>
            <a:endParaRPr lang="zh-CN" altLang="en-US"/>
          </a:p>
        </p:txBody>
      </p:sp>
      <p:sp>
        <p:nvSpPr>
          <p:cNvPr id="13315" name="日期占位符 2"/>
          <p:cNvSpPr>
            <a:spLocks noGrp="1"/>
          </p:cNvSpPr>
          <p:nvPr>
            <p:ph type="dt" idx="1"/>
          </p:nvPr>
        </p:nvSpPr>
        <p:spPr bwMode="auto">
          <a:xfrm>
            <a:off x="5180013" y="0"/>
            <a:ext cx="3962400" cy="342900"/>
          </a:xfrm>
          <a:prstGeom prst="rect">
            <a:avLst/>
          </a:prstGeom>
          <a:noFill/>
          <a:ln w="9525">
            <a:noFill/>
            <a:miter lim="800000"/>
          </a:ln>
        </p:spPr>
        <p:txBody>
          <a:bodyPr vert="horz" wrap="square" lIns="91440" tIns="45720" rIns="91440" bIns="45720" numCol="1" anchor="t" anchorCtr="0" compatLnSpc="1"/>
          <a:lstStyle>
            <a:lvl1pPr algn="r" eaLnBrk="1" hangingPunct="1">
              <a:defRPr sz="1200">
                <a:solidFill>
                  <a:schemeClr val="tx1"/>
                </a:solidFill>
                <a:ea typeface="宋体" panose="02010600030101010101" pitchFamily="2" charset="-122"/>
              </a:defRPr>
            </a:lvl1pPr>
          </a:lstStyle>
          <a:p>
            <a:fld id="{F9791F97-5DD7-4E87-B513-F55611547947}" type="datetimeFigureOut">
              <a:rPr lang="zh-CN" altLang="en-US"/>
            </a:fld>
            <a:endParaRPr lang="en-US" altLang="zh-CN"/>
          </a:p>
        </p:txBody>
      </p:sp>
      <p:sp>
        <p:nvSpPr>
          <p:cNvPr id="13316" name="幻灯片图像占位符 3"/>
          <p:cNvSpPr>
            <a:spLocks noGrp="1" noRot="1" noChangeAspect="1"/>
          </p:cNvSpPr>
          <p:nvPr>
            <p:ph type="sldImg" idx="2"/>
          </p:nvPr>
        </p:nvSpPr>
        <p:spPr bwMode="auto">
          <a:xfrm>
            <a:off x="2857500" y="514350"/>
            <a:ext cx="3429000" cy="2571750"/>
          </a:xfrm>
          <a:prstGeom prst="rect">
            <a:avLst/>
          </a:prstGeom>
          <a:noFill/>
          <a:ln w="12700">
            <a:solidFill>
              <a:srgbClr val="000000"/>
            </a:solidFill>
            <a:miter lim="800000"/>
          </a:ln>
        </p:spPr>
      </p:sp>
      <p:sp>
        <p:nvSpPr>
          <p:cNvPr id="13317" name="备注占位符 4"/>
          <p:cNvSpPr>
            <a:spLocks noGrp="1"/>
          </p:cNvSpPr>
          <p:nvPr>
            <p:ph type="body" sz="quarter" idx="3"/>
          </p:nvPr>
        </p:nvSpPr>
        <p:spPr bwMode="auto">
          <a:xfrm>
            <a:off x="914400" y="3257550"/>
            <a:ext cx="7315200" cy="30861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3318" name="页脚占位符 5"/>
          <p:cNvSpPr>
            <a:spLocks noGrp="1"/>
          </p:cNvSpPr>
          <p:nvPr>
            <p:ph type="ftr" sz="quarter" idx="4"/>
          </p:nvPr>
        </p:nvSpPr>
        <p:spPr bwMode="auto">
          <a:xfrm>
            <a:off x="0" y="6513513"/>
            <a:ext cx="3962400" cy="342900"/>
          </a:xfrm>
          <a:prstGeom prst="rect">
            <a:avLst/>
          </a:prstGeom>
          <a:noFill/>
          <a:ln w="9525">
            <a:noFill/>
            <a:miter lim="800000"/>
          </a:ln>
        </p:spPr>
        <p:txBody>
          <a:bodyPr vert="horz" wrap="square" lIns="91440" tIns="45720" rIns="91440" bIns="45720" numCol="1" anchor="b" anchorCtr="0" compatLnSpc="1"/>
          <a:lstStyle>
            <a:lvl1pPr eaLnBrk="1" hangingPunct="1">
              <a:defRPr sz="1200">
                <a:solidFill>
                  <a:schemeClr val="tx1"/>
                </a:solidFill>
                <a:ea typeface="宋体" panose="02010600030101010101" pitchFamily="2" charset="-122"/>
              </a:defRPr>
            </a:lvl1pPr>
          </a:lstStyle>
          <a:p>
            <a:endParaRPr lang="zh-CN" altLang="en-US"/>
          </a:p>
        </p:txBody>
      </p:sp>
      <p:sp>
        <p:nvSpPr>
          <p:cNvPr id="13319" name="灯片编号占位符 6"/>
          <p:cNvSpPr>
            <a:spLocks noGrp="1"/>
          </p:cNvSpPr>
          <p:nvPr>
            <p:ph type="sldNum" sz="quarter" idx="5"/>
          </p:nvPr>
        </p:nvSpPr>
        <p:spPr bwMode="auto">
          <a:xfrm>
            <a:off x="5180013" y="6513513"/>
            <a:ext cx="3962400" cy="342900"/>
          </a:xfrm>
          <a:prstGeom prst="rect">
            <a:avLst/>
          </a:prstGeom>
          <a:noFill/>
          <a:ln w="9525">
            <a:noFill/>
            <a:miter lim="800000"/>
          </a:ln>
        </p:spPr>
        <p:txBody>
          <a:bodyPr vert="horz" wrap="square" lIns="91440" tIns="45720" rIns="91440" bIns="45720" numCol="1" anchor="b" anchorCtr="0" compatLnSpc="1"/>
          <a:lstStyle>
            <a:lvl1pPr algn="r" eaLnBrk="1" hangingPunct="1">
              <a:defRPr sz="1200">
                <a:solidFill>
                  <a:schemeClr val="tx1"/>
                </a:solidFill>
                <a:ea typeface="宋体" panose="02010600030101010101" pitchFamily="2" charset="-122"/>
              </a:defRPr>
            </a:lvl1pPr>
          </a:lstStyle>
          <a:p>
            <a:fld id="{4AE85F46-16AE-4837-A05D-9762CDC79A49}" type="slidenum">
              <a:rPr lang="zh-CN" altLang="en-US"/>
            </a:fld>
            <a:endParaRPr lang="en-US" altLang="zh-CN"/>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themeOverride" Target="../theme/themeOverride2.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9" name="标题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zh-CN" altLang="en-US" smtClean="0"/>
              <a:t>单击此处编辑母版标题样式</a:t>
            </a:r>
            <a:endParaRPr lang="en-US"/>
          </a:p>
        </p:txBody>
      </p:sp>
      <p:sp>
        <p:nvSpPr>
          <p:cNvPr id="17" name="副标题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smtClean="0"/>
              <a:t>单击此处编辑母版副标题样式</a:t>
            </a:r>
            <a:endParaRPr lang="en-US"/>
          </a:p>
        </p:txBody>
      </p:sp>
      <p:sp>
        <p:nvSpPr>
          <p:cNvPr id="4" name="日期占位符 29"/>
          <p:cNvSpPr>
            <a:spLocks noGrp="1"/>
          </p:cNvSpPr>
          <p:nvPr>
            <p:ph type="dt" sz="half" idx="10"/>
          </p:nvPr>
        </p:nvSpPr>
        <p:spPr/>
        <p:txBody>
          <a:bodyPr/>
          <a:lstStyle>
            <a:lvl1pPr>
              <a:defRPr>
                <a:solidFill>
                  <a:srgbClr val="D1EAEE"/>
                </a:solidFill>
              </a:defRPr>
            </a:lvl1pPr>
          </a:lstStyle>
          <a:p>
            <a:endParaRPr lang="zh-CN" altLang="en-US"/>
          </a:p>
        </p:txBody>
      </p:sp>
      <p:sp>
        <p:nvSpPr>
          <p:cNvPr id="5" name="页脚占位符 18"/>
          <p:cNvSpPr>
            <a:spLocks noGrp="1"/>
          </p:cNvSpPr>
          <p:nvPr>
            <p:ph type="ftr" sz="quarter" idx="11"/>
          </p:nvPr>
        </p:nvSpPr>
        <p:spPr/>
        <p:txBody>
          <a:bodyPr/>
          <a:lstStyle>
            <a:lvl1pPr>
              <a:defRPr>
                <a:solidFill>
                  <a:srgbClr val="D1EAEE"/>
                </a:solidFill>
              </a:defRPr>
            </a:lvl1pPr>
          </a:lstStyle>
          <a:p>
            <a:endParaRPr lang="zh-CN" altLang="en-US"/>
          </a:p>
        </p:txBody>
      </p:sp>
      <p:sp>
        <p:nvSpPr>
          <p:cNvPr id="6" name="灯片编号占位符 26"/>
          <p:cNvSpPr>
            <a:spLocks noGrp="1"/>
          </p:cNvSpPr>
          <p:nvPr>
            <p:ph type="sldNum" sz="quarter" idx="12"/>
          </p:nvPr>
        </p:nvSpPr>
        <p:spPr/>
        <p:txBody>
          <a:bodyPr/>
          <a:lstStyle>
            <a:lvl1pPr>
              <a:defRPr>
                <a:solidFill>
                  <a:srgbClr val="D1EAEE"/>
                </a:solidFill>
              </a:defRPr>
            </a:lvl1pPr>
          </a:lstStyle>
          <a:p>
            <a:fld id="{2740898B-AEB7-4DB2-8CF4-68E5E9E74C43}" type="slidenum">
              <a:rPr lang="zh-CN" altLang="en-US"/>
            </a:fld>
            <a:endParaRPr lang="en-US" altLang="zh-CN"/>
          </a:p>
        </p:txBody>
      </p:sp>
    </p:spTree>
  </p:cSld>
  <p:clrMapOvr>
    <a:overrideClrMapping bg1="dk1" tx1="lt1" bg2="dk2" tx2="lt2" accent1="accent1" accent2="accent2" accent3="accent3" accent4="accent4" accent5="accent5" accent6="accent6" hlink="hlink" folHlink="folHlink"/>
  </p:clrMapOvr>
  <p:transition>
    <p:random/>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endParaRPr lang="zh-CN" altLang="en-US"/>
          </a:p>
        </p:txBody>
      </p:sp>
      <p:sp>
        <p:nvSpPr>
          <p:cNvPr id="5" name="页脚占位符 21"/>
          <p:cNvSpPr>
            <a:spLocks noGrp="1"/>
          </p:cNvSpPr>
          <p:nvPr>
            <p:ph type="ftr" sz="quarter" idx="11"/>
          </p:nvPr>
        </p:nvSpPr>
        <p:spPr/>
        <p:txBody>
          <a:bodyPr/>
          <a:lstStyle>
            <a:lvl1pPr>
              <a:defRPr/>
            </a:lvl1pPr>
          </a:lstStyle>
          <a:p>
            <a:endParaRPr lang="zh-CN" altLang="en-US"/>
          </a:p>
        </p:txBody>
      </p:sp>
      <p:sp>
        <p:nvSpPr>
          <p:cNvPr id="6" name="灯片编号占位符 17"/>
          <p:cNvSpPr>
            <a:spLocks noGrp="1"/>
          </p:cNvSpPr>
          <p:nvPr>
            <p:ph type="sldNum" sz="quarter" idx="12"/>
          </p:nvPr>
        </p:nvSpPr>
        <p:spPr/>
        <p:txBody>
          <a:bodyPr/>
          <a:lstStyle>
            <a:lvl1pPr>
              <a:defRPr/>
            </a:lvl1pPr>
          </a:lstStyle>
          <a:p>
            <a:fld id="{8F3D1090-E3E4-479A-9C06-77E5008302E1}" type="slidenum">
              <a:rPr lang="zh-CN" altLang="en-US"/>
            </a:fld>
            <a:endParaRPr lang="en-US" altLang="zh-CN"/>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14401"/>
            <a:ext cx="2057400" cy="5211763"/>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914401"/>
            <a:ext cx="6019800" cy="5211763"/>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endParaRPr lang="zh-CN" altLang="en-US"/>
          </a:p>
        </p:txBody>
      </p:sp>
      <p:sp>
        <p:nvSpPr>
          <p:cNvPr id="5" name="页脚占位符 21"/>
          <p:cNvSpPr>
            <a:spLocks noGrp="1"/>
          </p:cNvSpPr>
          <p:nvPr>
            <p:ph type="ftr" sz="quarter" idx="11"/>
          </p:nvPr>
        </p:nvSpPr>
        <p:spPr/>
        <p:txBody>
          <a:bodyPr/>
          <a:lstStyle>
            <a:lvl1pPr>
              <a:defRPr/>
            </a:lvl1pPr>
          </a:lstStyle>
          <a:p>
            <a:endParaRPr lang="zh-CN" altLang="en-US"/>
          </a:p>
        </p:txBody>
      </p:sp>
      <p:sp>
        <p:nvSpPr>
          <p:cNvPr id="6" name="灯片编号占位符 17"/>
          <p:cNvSpPr>
            <a:spLocks noGrp="1"/>
          </p:cNvSpPr>
          <p:nvPr>
            <p:ph type="sldNum" sz="quarter" idx="12"/>
          </p:nvPr>
        </p:nvSpPr>
        <p:spPr/>
        <p:txBody>
          <a:bodyPr/>
          <a:lstStyle>
            <a:lvl1pPr>
              <a:defRPr/>
            </a:lvl1pPr>
          </a:lstStyle>
          <a:p>
            <a:fld id="{8B9F6BC3-57B6-4B61-9BB8-CC99504F5CC1}" type="slidenum">
              <a:rPr lang="zh-CN" altLang="en-US"/>
            </a:fld>
            <a:endParaRPr lang="en-US" altLang="zh-CN"/>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3"/>
          <p:cNvSpPr>
            <a:spLocks noGrp="1"/>
          </p:cNvSpPr>
          <p:nvPr>
            <p:ph type="dt" sz="half" idx="10"/>
          </p:nvPr>
        </p:nvSpPr>
        <p:spPr/>
        <p:txBody>
          <a:bodyPr/>
          <a:lstStyle>
            <a:lvl1pPr>
              <a:defRPr/>
            </a:lvl1pPr>
          </a:lstStyle>
          <a:p>
            <a:fld id="{40AC765F-904A-4353-BC78-EE637671B604}"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D963C124-FBCE-433C-8DE4-0AFEECF1990C}" type="slidenum">
              <a:rPr lang="zh-CN" altLang="en-US"/>
            </a:fld>
            <a:endParaRPr lang="en-US" altLang="zh-CN"/>
          </a:p>
        </p:txBody>
      </p:sp>
    </p:spTree>
  </p:cSld>
  <p:clrMapOvr>
    <a:masterClrMapping/>
  </p:clrMapOvr>
  <p:transition>
    <p:random/>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solidFill>
                  <a:srgbClr val="D1EAEE"/>
                </a:solidFill>
              </a:defRPr>
            </a:lvl1pPr>
          </a:lstStyle>
          <a:p>
            <a:endParaRPr lang="zh-CN" altLang="en-US"/>
          </a:p>
        </p:txBody>
      </p:sp>
      <p:sp>
        <p:nvSpPr>
          <p:cNvPr id="5" name="页脚占位符 4"/>
          <p:cNvSpPr>
            <a:spLocks noGrp="1"/>
          </p:cNvSpPr>
          <p:nvPr>
            <p:ph type="ftr" sz="quarter" idx="11"/>
          </p:nvPr>
        </p:nvSpPr>
        <p:spPr/>
        <p:txBody>
          <a:bodyPr/>
          <a:lstStyle>
            <a:lvl1pPr>
              <a:defRPr>
                <a:solidFill>
                  <a:srgbClr val="D1EAEE"/>
                </a:solidFill>
              </a:defRPr>
            </a:lvl1pPr>
          </a:lstStyle>
          <a:p>
            <a:endParaRPr lang="zh-CN" altLang="en-US"/>
          </a:p>
        </p:txBody>
      </p:sp>
      <p:sp>
        <p:nvSpPr>
          <p:cNvPr id="6" name="灯片编号占位符 5"/>
          <p:cNvSpPr>
            <a:spLocks noGrp="1"/>
          </p:cNvSpPr>
          <p:nvPr>
            <p:ph type="sldNum" sz="quarter" idx="12"/>
          </p:nvPr>
        </p:nvSpPr>
        <p:spPr/>
        <p:txBody>
          <a:bodyPr/>
          <a:lstStyle>
            <a:lvl1pPr>
              <a:defRPr>
                <a:solidFill>
                  <a:srgbClr val="D1EAEE"/>
                </a:solidFill>
              </a:defRPr>
            </a:lvl1pPr>
          </a:lstStyle>
          <a:p>
            <a:fld id="{EA652435-DDAC-4BC1-8F7A-5B33DA6265BB}" type="slidenum">
              <a:rPr lang="zh-CN" altLang="en-US"/>
            </a:fld>
            <a:endParaRPr lang="en-US" altLang="zh-CN"/>
          </a:p>
        </p:txBody>
      </p:sp>
    </p:spTree>
  </p:cSld>
  <p:clrMapOvr>
    <a:overrideClrMapping bg1="dk1" tx1="lt1" bg2="dk2" tx2="lt2" accent1="accent1" accent2="accent2" accent3="accent3" accent4="accent4" accent5="accent5" accent6="accent6" hlink="hlink" folHlink="folHlink"/>
  </p:clrMapOvr>
  <p:transition>
    <p:random/>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内容占位符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日期占位符 9"/>
          <p:cNvSpPr>
            <a:spLocks noGrp="1"/>
          </p:cNvSpPr>
          <p:nvPr>
            <p:ph type="dt" sz="half" idx="10"/>
          </p:nvPr>
        </p:nvSpPr>
        <p:spPr/>
        <p:txBody>
          <a:bodyPr/>
          <a:lstStyle>
            <a:lvl1pPr>
              <a:defRPr/>
            </a:lvl1pPr>
          </a:lstStyle>
          <a:p>
            <a:endParaRPr lang="zh-CN" altLang="en-US"/>
          </a:p>
        </p:txBody>
      </p:sp>
      <p:sp>
        <p:nvSpPr>
          <p:cNvPr id="6" name="页脚占位符 21"/>
          <p:cNvSpPr>
            <a:spLocks noGrp="1"/>
          </p:cNvSpPr>
          <p:nvPr>
            <p:ph type="ftr" sz="quarter" idx="11"/>
          </p:nvPr>
        </p:nvSpPr>
        <p:spPr/>
        <p:txBody>
          <a:bodyPr/>
          <a:lstStyle>
            <a:lvl1pPr>
              <a:defRPr/>
            </a:lvl1pPr>
          </a:lstStyle>
          <a:p>
            <a:endParaRPr lang="zh-CN" altLang="en-US"/>
          </a:p>
        </p:txBody>
      </p:sp>
      <p:sp>
        <p:nvSpPr>
          <p:cNvPr id="7" name="灯片编号占位符 17"/>
          <p:cNvSpPr>
            <a:spLocks noGrp="1"/>
          </p:cNvSpPr>
          <p:nvPr>
            <p:ph type="sldNum" sz="quarter" idx="12"/>
          </p:nvPr>
        </p:nvSpPr>
        <p:spPr/>
        <p:txBody>
          <a:bodyPr/>
          <a:lstStyle>
            <a:lvl1pPr>
              <a:defRPr/>
            </a:lvl1pPr>
          </a:lstStyle>
          <a:p>
            <a:fld id="{AF6E5B0A-D98B-4980-B280-DFFC74F01FB4}" type="slidenum">
              <a:rPr lang="zh-CN" altLang="en-US"/>
            </a:fld>
            <a:endParaRPr lang="en-US" altLang="zh-CN"/>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endParaRPr lang="zh-CN" altLang="en-US" smtClean="0"/>
          </a:p>
        </p:txBody>
      </p:sp>
      <p:sp>
        <p:nvSpPr>
          <p:cNvPr id="4" name="文本占位符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endParaRPr lang="zh-CN" altLang="en-US" smtClean="0"/>
          </a:p>
        </p:txBody>
      </p:sp>
      <p:sp>
        <p:nvSpPr>
          <p:cNvPr id="5" name="内容占位符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6" name="内容占位符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7" name="日期占位符 9"/>
          <p:cNvSpPr>
            <a:spLocks noGrp="1"/>
          </p:cNvSpPr>
          <p:nvPr>
            <p:ph type="dt" sz="half" idx="10"/>
          </p:nvPr>
        </p:nvSpPr>
        <p:spPr/>
        <p:txBody>
          <a:bodyPr/>
          <a:lstStyle>
            <a:lvl1pPr>
              <a:defRPr/>
            </a:lvl1pPr>
          </a:lstStyle>
          <a:p>
            <a:endParaRPr lang="zh-CN" altLang="en-US"/>
          </a:p>
        </p:txBody>
      </p:sp>
      <p:sp>
        <p:nvSpPr>
          <p:cNvPr id="8" name="页脚占位符 21"/>
          <p:cNvSpPr>
            <a:spLocks noGrp="1"/>
          </p:cNvSpPr>
          <p:nvPr>
            <p:ph type="ftr" sz="quarter" idx="11"/>
          </p:nvPr>
        </p:nvSpPr>
        <p:spPr/>
        <p:txBody>
          <a:bodyPr/>
          <a:lstStyle>
            <a:lvl1pPr>
              <a:defRPr/>
            </a:lvl1pPr>
          </a:lstStyle>
          <a:p>
            <a:endParaRPr lang="zh-CN" altLang="en-US"/>
          </a:p>
        </p:txBody>
      </p:sp>
      <p:sp>
        <p:nvSpPr>
          <p:cNvPr id="9" name="灯片编号占位符 17"/>
          <p:cNvSpPr>
            <a:spLocks noGrp="1"/>
          </p:cNvSpPr>
          <p:nvPr>
            <p:ph type="sldNum" sz="quarter" idx="12"/>
          </p:nvPr>
        </p:nvSpPr>
        <p:spPr/>
        <p:txBody>
          <a:bodyPr/>
          <a:lstStyle>
            <a:lvl1pPr>
              <a:defRPr/>
            </a:lvl1pPr>
          </a:lstStyle>
          <a:p>
            <a:fld id="{3C708949-2504-40B9-9DAF-9F544C0F2C79}" type="slidenum">
              <a:rPr lang="zh-CN" altLang="en-US"/>
            </a:fld>
            <a:endParaRPr lang="en-US" altLang="zh-CN"/>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zh-CN" altLang="en-US" smtClean="0"/>
              <a:t>单击此处编辑母版标题样式</a:t>
            </a:r>
            <a:endParaRPr lang="en-US"/>
          </a:p>
        </p:txBody>
      </p:sp>
      <p:sp>
        <p:nvSpPr>
          <p:cNvPr id="3" name="日期占位符 9"/>
          <p:cNvSpPr>
            <a:spLocks noGrp="1"/>
          </p:cNvSpPr>
          <p:nvPr>
            <p:ph type="dt" sz="half" idx="10"/>
          </p:nvPr>
        </p:nvSpPr>
        <p:spPr/>
        <p:txBody>
          <a:bodyPr/>
          <a:lstStyle>
            <a:lvl1pPr>
              <a:defRPr/>
            </a:lvl1pPr>
          </a:lstStyle>
          <a:p>
            <a:endParaRPr lang="zh-CN" altLang="en-US"/>
          </a:p>
        </p:txBody>
      </p:sp>
      <p:sp>
        <p:nvSpPr>
          <p:cNvPr id="4" name="页脚占位符 21"/>
          <p:cNvSpPr>
            <a:spLocks noGrp="1"/>
          </p:cNvSpPr>
          <p:nvPr>
            <p:ph type="ftr" sz="quarter" idx="11"/>
          </p:nvPr>
        </p:nvSpPr>
        <p:spPr/>
        <p:txBody>
          <a:bodyPr/>
          <a:lstStyle>
            <a:lvl1pPr>
              <a:defRPr/>
            </a:lvl1pPr>
          </a:lstStyle>
          <a:p>
            <a:endParaRPr lang="zh-CN" altLang="en-US"/>
          </a:p>
        </p:txBody>
      </p:sp>
      <p:sp>
        <p:nvSpPr>
          <p:cNvPr id="5" name="灯片编号占位符 17"/>
          <p:cNvSpPr>
            <a:spLocks noGrp="1"/>
          </p:cNvSpPr>
          <p:nvPr>
            <p:ph type="sldNum" sz="quarter" idx="12"/>
          </p:nvPr>
        </p:nvSpPr>
        <p:spPr/>
        <p:txBody>
          <a:bodyPr/>
          <a:lstStyle>
            <a:lvl1pPr>
              <a:defRPr/>
            </a:lvl1pPr>
          </a:lstStyle>
          <a:p>
            <a:fld id="{1ABE4C7A-F8FC-40A2-A446-3DD412B460E6}" type="slidenum">
              <a:rPr lang="zh-CN" altLang="en-US"/>
            </a:fld>
            <a:endParaRPr lang="en-US" altLang="zh-CN"/>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9"/>
          <p:cNvSpPr>
            <a:spLocks noGrp="1"/>
          </p:cNvSpPr>
          <p:nvPr>
            <p:ph type="dt" sz="half" idx="10"/>
          </p:nvPr>
        </p:nvSpPr>
        <p:spPr/>
        <p:txBody>
          <a:bodyPr/>
          <a:lstStyle>
            <a:lvl1pPr>
              <a:defRPr/>
            </a:lvl1pPr>
          </a:lstStyle>
          <a:p>
            <a:endParaRPr lang="zh-CN" altLang="en-US"/>
          </a:p>
        </p:txBody>
      </p:sp>
      <p:sp>
        <p:nvSpPr>
          <p:cNvPr id="3" name="页脚占位符 21"/>
          <p:cNvSpPr>
            <a:spLocks noGrp="1"/>
          </p:cNvSpPr>
          <p:nvPr>
            <p:ph type="ftr" sz="quarter" idx="11"/>
          </p:nvPr>
        </p:nvSpPr>
        <p:spPr/>
        <p:txBody>
          <a:bodyPr/>
          <a:lstStyle>
            <a:lvl1pPr>
              <a:defRPr/>
            </a:lvl1pPr>
          </a:lstStyle>
          <a:p>
            <a:endParaRPr lang="zh-CN" altLang="en-US"/>
          </a:p>
        </p:txBody>
      </p:sp>
      <p:sp>
        <p:nvSpPr>
          <p:cNvPr id="4" name="灯片编号占位符 17"/>
          <p:cNvSpPr>
            <a:spLocks noGrp="1"/>
          </p:cNvSpPr>
          <p:nvPr>
            <p:ph type="sldNum" sz="quarter" idx="12"/>
          </p:nvPr>
        </p:nvSpPr>
        <p:spPr/>
        <p:txBody>
          <a:bodyPr/>
          <a:lstStyle>
            <a:lvl1pPr>
              <a:defRPr/>
            </a:lvl1pPr>
          </a:lstStyle>
          <a:p>
            <a:fld id="{AFB8B3D8-A75E-499A-A831-384C0D0C2E38}" type="slidenum">
              <a:rPr lang="zh-CN" altLang="en-US"/>
            </a:fld>
            <a:endParaRPr lang="en-US" altLang="zh-CN"/>
          </a:p>
        </p:txBody>
      </p:sp>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zh-CN" altLang="en-US" smtClean="0"/>
              <a:t>单击此处编辑母版标题样式</a:t>
            </a:r>
            <a:endParaRPr lang="en-US"/>
          </a:p>
        </p:txBody>
      </p:sp>
      <p:sp>
        <p:nvSpPr>
          <p:cNvPr id="3" name="文本占位符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zh-CN" altLang="en-US" smtClean="0"/>
              <a:t>单击此处编辑母版文本样式</a:t>
            </a:r>
            <a:endParaRPr lang="zh-CN" altLang="en-US" smtClean="0"/>
          </a:p>
        </p:txBody>
      </p:sp>
      <p:sp>
        <p:nvSpPr>
          <p:cNvPr id="4" name="内容占位符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日期占位符 9"/>
          <p:cNvSpPr>
            <a:spLocks noGrp="1"/>
          </p:cNvSpPr>
          <p:nvPr>
            <p:ph type="dt" sz="half" idx="10"/>
          </p:nvPr>
        </p:nvSpPr>
        <p:spPr/>
        <p:txBody>
          <a:bodyPr/>
          <a:lstStyle>
            <a:lvl1pPr>
              <a:defRPr/>
            </a:lvl1pPr>
          </a:lstStyle>
          <a:p>
            <a:endParaRPr lang="zh-CN" altLang="en-US"/>
          </a:p>
        </p:txBody>
      </p:sp>
      <p:sp>
        <p:nvSpPr>
          <p:cNvPr id="6" name="页脚占位符 21"/>
          <p:cNvSpPr>
            <a:spLocks noGrp="1"/>
          </p:cNvSpPr>
          <p:nvPr>
            <p:ph type="ftr" sz="quarter" idx="11"/>
          </p:nvPr>
        </p:nvSpPr>
        <p:spPr/>
        <p:txBody>
          <a:bodyPr/>
          <a:lstStyle>
            <a:lvl1pPr>
              <a:defRPr/>
            </a:lvl1pPr>
          </a:lstStyle>
          <a:p>
            <a:endParaRPr lang="zh-CN" altLang="en-US"/>
          </a:p>
        </p:txBody>
      </p:sp>
      <p:sp>
        <p:nvSpPr>
          <p:cNvPr id="7" name="灯片编号占位符 17"/>
          <p:cNvSpPr>
            <a:spLocks noGrp="1"/>
          </p:cNvSpPr>
          <p:nvPr>
            <p:ph type="sldNum" sz="quarter" idx="12"/>
          </p:nvPr>
        </p:nvSpPr>
        <p:spPr/>
        <p:txBody>
          <a:bodyPr/>
          <a:lstStyle>
            <a:lvl1pPr>
              <a:defRPr/>
            </a:lvl1pPr>
          </a:lstStyle>
          <a:p>
            <a:fld id="{3FB89484-1EC9-4946-927F-B694BFD2D727}" type="slidenum">
              <a:rPr lang="zh-CN" altLang="en-US"/>
            </a:fld>
            <a:endParaRPr lang="en-US" altLang="zh-CN"/>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5" name="单圆角矩形 8"/>
          <p:cNvSpPr/>
          <p:nvPr/>
        </p:nvSpPr>
        <p:spPr bwMode="auto">
          <a:xfrm rot="420000" flipV="1">
            <a:off x="3163888" y="1108075"/>
            <a:ext cx="5259387" cy="4114800"/>
          </a:xfrm>
          <a:custGeom>
            <a:avLst/>
            <a:gdLst>
              <a:gd name="T0" fmla="*/ 5257800 w 5257800"/>
              <a:gd name="T1" fmla="*/ 2057400 h 4114800"/>
              <a:gd name="T2" fmla="*/ 2628900 w 5257800"/>
              <a:gd name="T3" fmla="*/ 4114800 h 4114800"/>
              <a:gd name="T4" fmla="*/ 0 w 5257800"/>
              <a:gd name="T5" fmla="*/ 2057400 h 4114800"/>
              <a:gd name="T6" fmla="*/ 2628900 w 5257800"/>
              <a:gd name="T7" fmla="*/ 0 h 4114800"/>
              <a:gd name="T8" fmla="*/ 0 60000 65536"/>
              <a:gd name="T9" fmla="*/ 5898240 60000 65536"/>
              <a:gd name="T10" fmla="*/ 11796480 60000 65536"/>
              <a:gd name="T11" fmla="*/ 17694720 60000 65536"/>
              <a:gd name="T12" fmla="*/ 0 w 5257800"/>
              <a:gd name="T13" fmla="*/ 0 h 4114800"/>
              <a:gd name="T14" fmla="*/ 5182785 w 5257800"/>
              <a:gd name="T15" fmla="*/ 4114800 h 4114800"/>
            </a:gdLst>
            <a:ahLst/>
            <a:cxnLst>
              <a:cxn ang="T8">
                <a:pos x="T0" y="T1"/>
              </a:cxn>
              <a:cxn ang="T9">
                <a:pos x="T2" y="T3"/>
              </a:cxn>
              <a:cxn ang="T10">
                <a:pos x="T4" y="T5"/>
              </a:cxn>
              <a:cxn ang="T11">
                <a:pos x="T6" y="T7"/>
              </a:cxn>
            </a:cxnLst>
            <a:rect l="T12" t="T13" r="T14" b="T15"/>
            <a:pathLst>
              <a:path w="5257800" h="4114800">
                <a:moveTo>
                  <a:pt x="0" y="0"/>
                </a:moveTo>
                <a:lnTo>
                  <a:pt x="5107774" y="0"/>
                </a:lnTo>
                <a:lnTo>
                  <a:pt x="5257800" y="150026"/>
                </a:lnTo>
                <a:lnTo>
                  <a:pt x="5257800" y="4114800"/>
                </a:lnTo>
                <a:lnTo>
                  <a:pt x="0" y="4114800"/>
                </a:lnTo>
                <a:lnTo>
                  <a:pt x="0" y="0"/>
                </a:lnTo>
                <a:close/>
              </a:path>
            </a:pathLst>
          </a:custGeom>
          <a:solidFill>
            <a:srgbClr val="FFFFFF"/>
          </a:solidFill>
          <a:ln w="3175" cap="rnd" cmpd="sng" algn="ctr">
            <a:solidFill>
              <a:srgbClr val="C0C0C0"/>
            </a:solidFill>
            <a:prstDash val="solid"/>
            <a:round/>
          </a:ln>
          <a:effectLst>
            <a:outerShdw dist="38500" dir="7500041" sx="98500" sy="100079" kx="99984" algn="tl" rotWithShape="0">
              <a:srgbClr val="000000">
                <a:alpha val="25000"/>
              </a:srgbClr>
            </a:outerShdw>
          </a:effectLst>
        </p:spPr>
        <p:txBody>
          <a:bodyPr anchor="ctr"/>
          <a:lstStyle/>
          <a:p>
            <a:endParaRPr lang="zh-CN" altLang="en-US"/>
          </a:p>
        </p:txBody>
      </p:sp>
      <p:sp>
        <p:nvSpPr>
          <p:cNvPr id="6" name="直角三角形 11"/>
          <p:cNvSpPr>
            <a:spLocks noChangeArrowheads="1"/>
          </p:cNvSpPr>
          <p:nvPr/>
        </p:nvSpPr>
        <p:spPr bwMode="auto">
          <a:xfrm rot="420000" flipV="1">
            <a:off x="8004175" y="5359400"/>
            <a:ext cx="155575" cy="155575"/>
          </a:xfrm>
          <a:prstGeom prst="rtTriangle">
            <a:avLst/>
          </a:prstGeom>
          <a:solidFill>
            <a:srgbClr val="FFFFFF"/>
          </a:solidFill>
          <a:ln w="12700" algn="ctr">
            <a:solidFill>
              <a:srgbClr val="FFFFFF"/>
            </a:solidFill>
            <a:bevel/>
          </a:ln>
          <a:effectLst>
            <a:outerShdw dist="6350" dir="12899787" algn="tl" rotWithShape="0">
              <a:srgbClr val="000000">
                <a:alpha val="46999"/>
              </a:srgbClr>
            </a:outerShdw>
          </a:effectLst>
        </p:spPr>
        <p:txBody>
          <a:bodyPr rot="10800000" anchor="ctr"/>
          <a:lstStyle/>
          <a:p>
            <a:pPr algn="ctr" eaLnBrk="1" hangingPunct="1"/>
            <a:endParaRPr lang="en-US" altLang="zh-CN" sz="1800">
              <a:solidFill>
                <a:srgbClr val="FFFFFF"/>
              </a:solidFill>
              <a:latin typeface="Constantia" panose="02030602050306030303" pitchFamily="18" charset="0"/>
              <a:ea typeface="宋体" panose="02010600030101010101" pitchFamily="2" charset="-122"/>
            </a:endParaRPr>
          </a:p>
        </p:txBody>
      </p:sp>
      <p:sp>
        <p:nvSpPr>
          <p:cNvPr id="7" name="任意多边形 9"/>
          <p:cNvSpPr/>
          <p:nvPr/>
        </p:nvSpPr>
        <p:spPr bwMode="auto">
          <a:xfrm flipV="1">
            <a:off x="-9525" y="5816600"/>
            <a:ext cx="9163050" cy="1041400"/>
          </a:xfrm>
          <a:custGeom>
            <a:avLst/>
            <a:gdLst>
              <a:gd name="T0" fmla="*/ 6 w 5772"/>
              <a:gd name="T1" fmla="*/ 2 h 656"/>
              <a:gd name="T2" fmla="*/ 2542 w 5772"/>
              <a:gd name="T3" fmla="*/ 0 h 656"/>
              <a:gd name="T4" fmla="*/ 4374 w 5772"/>
              <a:gd name="T5" fmla="*/ 367 h 656"/>
              <a:gd name="T6" fmla="*/ 5766 w 5772"/>
              <a:gd name="T7" fmla="*/ 55 h 656"/>
              <a:gd name="T8" fmla="*/ 5772 w 5772"/>
              <a:gd name="T9" fmla="*/ 213 h 656"/>
              <a:gd name="T10" fmla="*/ 4302 w 5772"/>
              <a:gd name="T11" fmla="*/ 439 h 656"/>
              <a:gd name="T12" fmla="*/ 1488 w 5772"/>
              <a:gd name="T13" fmla="*/ 201 h 656"/>
              <a:gd name="T14" fmla="*/ 0 w 5772"/>
              <a:gd name="T15" fmla="*/ 656 h 656"/>
              <a:gd name="T16" fmla="*/ 6 w 5772"/>
              <a:gd name="T17" fmla="*/ 2 h 6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72"/>
              <a:gd name="T28" fmla="*/ 0 h 656"/>
              <a:gd name="T29" fmla="*/ 5772 w 5772"/>
              <a:gd name="T30" fmla="*/ 656 h 6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rotWithShape="0">
            <a:gsLst>
              <a:gs pos="0">
                <a:srgbClr val="0079AF">
                  <a:alpha val="45000"/>
                </a:srgbClr>
              </a:gs>
              <a:gs pos="100000">
                <a:srgbClr val="00EBF8">
                  <a:alpha val="54999"/>
                </a:srgbClr>
              </a:gs>
            </a:gsLst>
            <a:lin ang="5400000" scaled="1"/>
          </a:gradFill>
          <a:ln w="9525" cap="flat" cmpd="sng" algn="ctr">
            <a:noFill/>
            <a:prstDash val="solid"/>
            <a:round/>
            <a:headEnd type="none" w="med" len="med"/>
            <a:tailEnd type="none" w="med" len="med"/>
          </a:ln>
        </p:spPr>
        <p:txBody>
          <a:bodyPr/>
          <a:lstStyle/>
          <a:p>
            <a:endParaRPr lang="zh-CN" altLang="en-US"/>
          </a:p>
        </p:txBody>
      </p:sp>
      <p:sp>
        <p:nvSpPr>
          <p:cNvPr id="8" name="任意多边形 10"/>
          <p:cNvSpPr/>
          <p:nvPr/>
        </p:nvSpPr>
        <p:spPr bwMode="auto">
          <a:xfrm flipV="1">
            <a:off x="4381500" y="6219825"/>
            <a:ext cx="4762500" cy="638175"/>
          </a:xfrm>
          <a:custGeom>
            <a:avLst/>
            <a:gdLst>
              <a:gd name="T0" fmla="*/ 0 w 3000"/>
              <a:gd name="T1" fmla="*/ 0 h 595"/>
              <a:gd name="T2" fmla="*/ 1668 w 3000"/>
              <a:gd name="T3" fmla="*/ 564 h 595"/>
              <a:gd name="T4" fmla="*/ 3000 w 3000"/>
              <a:gd name="T5" fmla="*/ 186 h 595"/>
              <a:gd name="T6" fmla="*/ 3000 w 3000"/>
              <a:gd name="T7" fmla="*/ 6 h 595"/>
              <a:gd name="T8" fmla="*/ 0 w 3000"/>
              <a:gd name="T9" fmla="*/ 0 h 595"/>
              <a:gd name="T10" fmla="*/ 0 60000 65536"/>
              <a:gd name="T11" fmla="*/ 0 60000 65536"/>
              <a:gd name="T12" fmla="*/ 0 60000 65536"/>
              <a:gd name="T13" fmla="*/ 0 60000 65536"/>
              <a:gd name="T14" fmla="*/ 0 60000 65536"/>
              <a:gd name="T15" fmla="*/ 0 w 3000"/>
              <a:gd name="T16" fmla="*/ 0 h 595"/>
              <a:gd name="T17" fmla="*/ 3000 w 3000"/>
              <a:gd name="T18" fmla="*/ 595 h 595"/>
            </a:gdLst>
            <a:ahLst/>
            <a:cxnLst>
              <a:cxn ang="T10">
                <a:pos x="T0" y="T1"/>
              </a:cxn>
              <a:cxn ang="T11">
                <a:pos x="T2" y="T3"/>
              </a:cxn>
              <a:cxn ang="T12">
                <a:pos x="T4" y="T5"/>
              </a:cxn>
              <a:cxn ang="T13">
                <a:pos x="T6" y="T7"/>
              </a:cxn>
              <a:cxn ang="T14">
                <a:pos x="T8" y="T9"/>
              </a:cxn>
            </a:cxnLst>
            <a:rect l="T15" t="T16" r="T17" b="T18"/>
            <a:pathLst>
              <a:path w="3000" h="595">
                <a:moveTo>
                  <a:pt x="0" y="0"/>
                </a:moveTo>
                <a:cubicBezTo>
                  <a:pt x="174" y="102"/>
                  <a:pt x="1168" y="533"/>
                  <a:pt x="1668" y="564"/>
                </a:cubicBezTo>
                <a:cubicBezTo>
                  <a:pt x="2168" y="595"/>
                  <a:pt x="2778" y="279"/>
                  <a:pt x="3000" y="186"/>
                </a:cubicBezTo>
                <a:lnTo>
                  <a:pt x="3000" y="6"/>
                </a:lnTo>
                <a:lnTo>
                  <a:pt x="0" y="0"/>
                </a:lnTo>
                <a:close/>
              </a:path>
            </a:pathLst>
          </a:custGeom>
          <a:gradFill rotWithShape="0">
            <a:gsLst>
              <a:gs pos="0">
                <a:srgbClr val="00ADB6">
                  <a:alpha val="29999"/>
                </a:srgbClr>
              </a:gs>
              <a:gs pos="80000">
                <a:srgbClr val="009BE5">
                  <a:alpha val="42000"/>
                </a:srgbClr>
              </a:gs>
              <a:gs pos="100000">
                <a:srgbClr val="009BE5">
                  <a:alpha val="45000"/>
                </a:srgbClr>
              </a:gs>
            </a:gsLst>
            <a:lin ang="5400000" scaled="1"/>
          </a:gradFill>
          <a:ln w="9525" cap="flat" cmpd="sng" algn="ctr">
            <a:noFill/>
            <a:prstDash val="solid"/>
            <a:round/>
            <a:headEnd type="none" w="med" len="med"/>
            <a:tailEnd type="none" w="med" len="med"/>
          </a:ln>
        </p:spPr>
        <p:txBody>
          <a:bodyPr/>
          <a:lstStyle/>
          <a:p>
            <a:endParaRPr lang="zh-CN" altLang="en-US"/>
          </a:p>
        </p:txBody>
      </p:sp>
      <p:sp>
        <p:nvSpPr>
          <p:cNvPr id="2" name="标题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zh-CN" altLang="en-US" smtClean="0"/>
              <a:t>单击此处编辑母版标题样式</a:t>
            </a:r>
            <a:endParaRPr lang="en-US"/>
          </a:p>
        </p:txBody>
      </p:sp>
      <p:sp>
        <p:nvSpPr>
          <p:cNvPr id="4" name="文本占位符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zh-CN" altLang="en-US" smtClean="0"/>
              <a:t>单击此处编辑母版文本样式</a:t>
            </a:r>
            <a:endParaRPr lang="zh-CN" altLang="en-US" smtClean="0"/>
          </a:p>
        </p:txBody>
      </p:sp>
      <p:sp>
        <p:nvSpPr>
          <p:cNvPr id="3" name="图片占位符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zh-CN" altLang="en-US" noProof="0" smtClean="0"/>
              <a:t>单击图标添加图片</a:t>
            </a:r>
            <a:endParaRPr lang="en-US" noProof="0" dirty="0"/>
          </a:p>
        </p:txBody>
      </p:sp>
      <p:sp>
        <p:nvSpPr>
          <p:cNvPr id="9" name="日期占位符 4"/>
          <p:cNvSpPr>
            <a:spLocks noGrp="1"/>
          </p:cNvSpPr>
          <p:nvPr>
            <p:ph type="dt" sz="half" idx="10"/>
          </p:nvPr>
        </p:nvSpPr>
        <p:spPr/>
        <p:txBody>
          <a:bodyPr/>
          <a:lstStyle>
            <a:lvl1pPr>
              <a:defRPr/>
            </a:lvl1pPr>
          </a:lstStyle>
          <a:p>
            <a:endParaRPr lang="zh-CN" altLang="en-US"/>
          </a:p>
        </p:txBody>
      </p:sp>
      <p:sp>
        <p:nvSpPr>
          <p:cNvPr id="10" name="页脚占位符 5"/>
          <p:cNvSpPr>
            <a:spLocks noGrp="1"/>
          </p:cNvSpPr>
          <p:nvPr>
            <p:ph type="ftr" sz="quarter" idx="11"/>
          </p:nvPr>
        </p:nvSpPr>
        <p:spPr/>
        <p:txBody>
          <a:bodyPr/>
          <a:lstStyle>
            <a:lvl1pPr>
              <a:defRPr/>
            </a:lvl1pPr>
          </a:lstStyle>
          <a:p>
            <a:endParaRPr lang="zh-CN" altLang="en-US"/>
          </a:p>
        </p:txBody>
      </p:sp>
      <p:sp>
        <p:nvSpPr>
          <p:cNvPr id="11" name="灯片编号占位符 6"/>
          <p:cNvSpPr>
            <a:spLocks noGrp="1"/>
          </p:cNvSpPr>
          <p:nvPr>
            <p:ph type="sldNum" sz="quarter" idx="12"/>
          </p:nvPr>
        </p:nvSpPr>
        <p:spPr>
          <a:xfrm>
            <a:off x="8077200" y="6356350"/>
            <a:ext cx="611188" cy="365125"/>
          </a:xfrm>
        </p:spPr>
        <p:txBody>
          <a:bodyPr/>
          <a:lstStyle>
            <a:lvl1pPr>
              <a:defRPr/>
            </a:lvl1pPr>
          </a:lstStyle>
          <a:p>
            <a:fld id="{9A917F5E-F7A2-47F4-9F16-D741DBE8FA21}" type="slidenum">
              <a:rPr lang="zh-CN" altLang="en-US"/>
            </a:fld>
            <a:endParaRPr lang="en-US" altLang="zh-CN"/>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2" cstate="print"/>
          <a:srcRect/>
          <a:stretch>
            <a:fillRect/>
          </a:stretch>
        </a:blipFill>
        <a:effectLst/>
      </p:bgPr>
    </p:bg>
    <p:spTree>
      <p:nvGrpSpPr>
        <p:cNvPr id="1" name=""/>
        <p:cNvGrpSpPr/>
        <p:nvPr/>
      </p:nvGrpSpPr>
      <p:grpSpPr>
        <a:xfrm>
          <a:off x="0" y="0"/>
          <a:ext cx="0" cy="0"/>
          <a:chOff x="0" y="0"/>
          <a:chExt cx="0" cy="0"/>
        </a:xfrm>
      </p:grpSpPr>
      <p:sp>
        <p:nvSpPr>
          <p:cNvPr id="1026" name="任意多边形 6"/>
          <p:cNvSpPr/>
          <p:nvPr/>
        </p:nvSpPr>
        <p:spPr bwMode="auto">
          <a:xfrm>
            <a:off x="-9525" y="-7938"/>
            <a:ext cx="9163050" cy="1041401"/>
          </a:xfrm>
          <a:custGeom>
            <a:avLst/>
            <a:gdLst>
              <a:gd name="T0" fmla="*/ 6 w 5772"/>
              <a:gd name="T1" fmla="*/ 2 h 656"/>
              <a:gd name="T2" fmla="*/ 2542 w 5772"/>
              <a:gd name="T3" fmla="*/ 0 h 656"/>
              <a:gd name="T4" fmla="*/ 4374 w 5772"/>
              <a:gd name="T5" fmla="*/ 367 h 656"/>
              <a:gd name="T6" fmla="*/ 5766 w 5772"/>
              <a:gd name="T7" fmla="*/ 55 h 656"/>
              <a:gd name="T8" fmla="*/ 5772 w 5772"/>
              <a:gd name="T9" fmla="*/ 213 h 656"/>
              <a:gd name="T10" fmla="*/ 4302 w 5772"/>
              <a:gd name="T11" fmla="*/ 439 h 656"/>
              <a:gd name="T12" fmla="*/ 1488 w 5772"/>
              <a:gd name="T13" fmla="*/ 201 h 656"/>
              <a:gd name="T14" fmla="*/ 0 w 5772"/>
              <a:gd name="T15" fmla="*/ 656 h 656"/>
              <a:gd name="T16" fmla="*/ 6 w 5772"/>
              <a:gd name="T17" fmla="*/ 2 h 6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72"/>
              <a:gd name="T28" fmla="*/ 0 h 656"/>
              <a:gd name="T29" fmla="*/ 5772 w 5772"/>
              <a:gd name="T30" fmla="*/ 656 h 6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rotWithShape="0">
            <a:gsLst>
              <a:gs pos="0">
                <a:srgbClr val="0079AF">
                  <a:alpha val="45000"/>
                </a:srgbClr>
              </a:gs>
              <a:gs pos="100000">
                <a:srgbClr val="00EBF8">
                  <a:alpha val="54999"/>
                </a:srgbClr>
              </a:gs>
            </a:gsLst>
            <a:lin ang="5400000" scaled="1"/>
          </a:gradFill>
          <a:ln w="9525" cap="flat" cmpd="sng" algn="ctr">
            <a:noFill/>
            <a:prstDash val="solid"/>
            <a:round/>
            <a:headEnd type="none" w="med" len="med"/>
            <a:tailEnd type="none" w="med" len="med"/>
          </a:ln>
        </p:spPr>
        <p:txBody>
          <a:bodyPr/>
          <a:lstStyle/>
          <a:p>
            <a:endParaRPr lang="zh-CN" altLang="en-US"/>
          </a:p>
        </p:txBody>
      </p:sp>
      <p:sp>
        <p:nvSpPr>
          <p:cNvPr id="1027" name="任意多边形 7"/>
          <p:cNvSpPr/>
          <p:nvPr/>
        </p:nvSpPr>
        <p:spPr bwMode="auto">
          <a:xfrm>
            <a:off x="4381500" y="-7938"/>
            <a:ext cx="4762500" cy="638176"/>
          </a:xfrm>
          <a:custGeom>
            <a:avLst/>
            <a:gdLst>
              <a:gd name="T0" fmla="*/ 0 w 3000"/>
              <a:gd name="T1" fmla="*/ 0 h 595"/>
              <a:gd name="T2" fmla="*/ 1668 w 3000"/>
              <a:gd name="T3" fmla="*/ 564 h 595"/>
              <a:gd name="T4" fmla="*/ 3000 w 3000"/>
              <a:gd name="T5" fmla="*/ 186 h 595"/>
              <a:gd name="T6" fmla="*/ 3000 w 3000"/>
              <a:gd name="T7" fmla="*/ 6 h 595"/>
              <a:gd name="T8" fmla="*/ 0 w 3000"/>
              <a:gd name="T9" fmla="*/ 0 h 595"/>
              <a:gd name="T10" fmla="*/ 0 60000 65536"/>
              <a:gd name="T11" fmla="*/ 0 60000 65536"/>
              <a:gd name="T12" fmla="*/ 0 60000 65536"/>
              <a:gd name="T13" fmla="*/ 0 60000 65536"/>
              <a:gd name="T14" fmla="*/ 0 60000 65536"/>
              <a:gd name="T15" fmla="*/ 0 w 3000"/>
              <a:gd name="T16" fmla="*/ 0 h 595"/>
              <a:gd name="T17" fmla="*/ 3000 w 3000"/>
              <a:gd name="T18" fmla="*/ 595 h 595"/>
            </a:gdLst>
            <a:ahLst/>
            <a:cxnLst>
              <a:cxn ang="T10">
                <a:pos x="T0" y="T1"/>
              </a:cxn>
              <a:cxn ang="T11">
                <a:pos x="T2" y="T3"/>
              </a:cxn>
              <a:cxn ang="T12">
                <a:pos x="T4" y="T5"/>
              </a:cxn>
              <a:cxn ang="T13">
                <a:pos x="T6" y="T7"/>
              </a:cxn>
              <a:cxn ang="T14">
                <a:pos x="T8" y="T9"/>
              </a:cxn>
            </a:cxnLst>
            <a:rect l="T15" t="T16" r="T17" b="T18"/>
            <a:pathLst>
              <a:path w="3000" h="595">
                <a:moveTo>
                  <a:pt x="0" y="0"/>
                </a:moveTo>
                <a:cubicBezTo>
                  <a:pt x="174" y="102"/>
                  <a:pt x="1168" y="533"/>
                  <a:pt x="1668" y="564"/>
                </a:cubicBezTo>
                <a:cubicBezTo>
                  <a:pt x="2168" y="595"/>
                  <a:pt x="2778" y="279"/>
                  <a:pt x="3000" y="186"/>
                </a:cubicBezTo>
                <a:lnTo>
                  <a:pt x="3000" y="6"/>
                </a:lnTo>
                <a:lnTo>
                  <a:pt x="0" y="0"/>
                </a:lnTo>
                <a:close/>
              </a:path>
            </a:pathLst>
          </a:custGeom>
          <a:gradFill rotWithShape="0">
            <a:gsLst>
              <a:gs pos="0">
                <a:srgbClr val="00ADB6">
                  <a:alpha val="29999"/>
                </a:srgbClr>
              </a:gs>
              <a:gs pos="80000">
                <a:srgbClr val="009BE5">
                  <a:alpha val="42000"/>
                </a:srgbClr>
              </a:gs>
              <a:gs pos="100000">
                <a:srgbClr val="009BE5">
                  <a:alpha val="45000"/>
                </a:srgbClr>
              </a:gs>
            </a:gsLst>
            <a:lin ang="5400000" scaled="1"/>
          </a:gradFill>
          <a:ln w="9525" cap="flat" cmpd="sng" algn="ctr">
            <a:noFill/>
            <a:prstDash val="solid"/>
            <a:round/>
            <a:headEnd type="none" w="med" len="med"/>
            <a:tailEnd type="none" w="med" len="med"/>
          </a:ln>
        </p:spPr>
        <p:txBody>
          <a:bodyPr/>
          <a:lstStyle/>
          <a:p>
            <a:endParaRPr lang="zh-CN" altLang="en-US"/>
          </a:p>
        </p:txBody>
      </p:sp>
      <p:sp>
        <p:nvSpPr>
          <p:cNvPr id="1028" name="标题占位符 8"/>
          <p:cNvSpPr>
            <a:spLocks noGrp="1"/>
          </p:cNvSpPr>
          <p:nvPr>
            <p:ph type="title"/>
          </p:nvPr>
        </p:nvSpPr>
        <p:spPr bwMode="auto">
          <a:xfrm>
            <a:off x="458788" y="704850"/>
            <a:ext cx="8229600" cy="1143000"/>
          </a:xfrm>
          <a:prstGeom prst="rect">
            <a:avLst/>
          </a:prstGeom>
          <a:noFill/>
          <a:ln w="9525">
            <a:noFill/>
            <a:miter lim="800000"/>
          </a:ln>
        </p:spPr>
        <p:txBody>
          <a:bodyPr vert="horz" wrap="square" lIns="0" tIns="45720" rIns="0" bIns="0" numCol="1" anchor="b" anchorCtr="0" compatLnSpc="1"/>
          <a:lstStyle/>
          <a:p>
            <a:pPr lvl="0"/>
            <a:r>
              <a:rPr lang="zh-CN" altLang="en-US" smtClean="0"/>
              <a:t>单击此处编辑母版标题样式</a:t>
            </a:r>
            <a:endParaRPr lang="en-US" smtClean="0"/>
          </a:p>
        </p:txBody>
      </p:sp>
      <p:sp>
        <p:nvSpPr>
          <p:cNvPr id="1029" name="文本占位符 29"/>
          <p:cNvSpPr>
            <a:spLocks noGrp="1"/>
          </p:cNvSpPr>
          <p:nvPr>
            <p:ph type="body" idx="1"/>
          </p:nvPr>
        </p:nvSpPr>
        <p:spPr bwMode="auto">
          <a:xfrm>
            <a:off x="458788" y="1935163"/>
            <a:ext cx="8229600" cy="4389437"/>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smtClean="0"/>
          </a:p>
        </p:txBody>
      </p:sp>
      <p:sp>
        <p:nvSpPr>
          <p:cNvPr id="1030" name="日期占位符 9"/>
          <p:cNvSpPr>
            <a:spLocks noGrp="1"/>
          </p:cNvSpPr>
          <p:nvPr>
            <p:ph type="dt" sz="half" idx="2"/>
          </p:nvPr>
        </p:nvSpPr>
        <p:spPr bwMode="auto">
          <a:xfrm>
            <a:off x="458788" y="6356350"/>
            <a:ext cx="2132012" cy="365125"/>
          </a:xfrm>
          <a:prstGeom prst="rect">
            <a:avLst/>
          </a:prstGeom>
          <a:noFill/>
          <a:ln w="9525">
            <a:noFill/>
            <a:miter lim="800000"/>
          </a:ln>
        </p:spPr>
        <p:txBody>
          <a:bodyPr vert="horz" wrap="square" lIns="0" tIns="0" rIns="0" bIns="0" numCol="1" anchor="b" anchorCtr="0" compatLnSpc="1"/>
          <a:lstStyle>
            <a:lvl1pPr eaLnBrk="1" hangingPunct="1">
              <a:defRPr sz="1200">
                <a:solidFill>
                  <a:srgbClr val="045C75"/>
                </a:solidFill>
                <a:latin typeface="Constantia" panose="02030602050306030303" pitchFamily="18" charset="0"/>
                <a:ea typeface="宋体" panose="02010600030101010101" pitchFamily="2" charset="-122"/>
              </a:defRPr>
            </a:lvl1pPr>
          </a:lstStyle>
          <a:p>
            <a:endParaRPr lang="zh-CN" altLang="en-US"/>
          </a:p>
        </p:txBody>
      </p:sp>
      <p:sp>
        <p:nvSpPr>
          <p:cNvPr id="1031" name="页脚占位符 21"/>
          <p:cNvSpPr>
            <a:spLocks noGrp="1"/>
          </p:cNvSpPr>
          <p:nvPr>
            <p:ph type="ftr" sz="quarter" idx="3"/>
          </p:nvPr>
        </p:nvSpPr>
        <p:spPr bwMode="auto">
          <a:xfrm>
            <a:off x="2667000" y="6356350"/>
            <a:ext cx="3352800" cy="365125"/>
          </a:xfrm>
          <a:prstGeom prst="rect">
            <a:avLst/>
          </a:prstGeom>
          <a:noFill/>
          <a:ln w="9525">
            <a:noFill/>
            <a:miter lim="800000"/>
          </a:ln>
        </p:spPr>
        <p:txBody>
          <a:bodyPr vert="horz" wrap="square" lIns="0" tIns="0" rIns="0" bIns="0" numCol="1" anchor="b" anchorCtr="0" compatLnSpc="1"/>
          <a:lstStyle>
            <a:lvl1pPr eaLnBrk="1" hangingPunct="1">
              <a:defRPr sz="1200">
                <a:solidFill>
                  <a:srgbClr val="045C75"/>
                </a:solidFill>
                <a:latin typeface="Constantia" panose="02030602050306030303" pitchFamily="18" charset="0"/>
                <a:ea typeface="宋体" panose="02010600030101010101" pitchFamily="2" charset="-122"/>
              </a:defRPr>
            </a:lvl1pPr>
          </a:lstStyle>
          <a:p>
            <a:endParaRPr lang="zh-CN" altLang="en-US"/>
          </a:p>
        </p:txBody>
      </p:sp>
      <p:sp>
        <p:nvSpPr>
          <p:cNvPr id="1032" name="灯片编号占位符 17"/>
          <p:cNvSpPr>
            <a:spLocks noGrp="1"/>
          </p:cNvSpPr>
          <p:nvPr>
            <p:ph type="sldNum" sz="quarter" idx="4"/>
          </p:nvPr>
        </p:nvSpPr>
        <p:spPr bwMode="auto">
          <a:xfrm>
            <a:off x="7924800" y="6356350"/>
            <a:ext cx="763588" cy="365125"/>
          </a:xfrm>
          <a:prstGeom prst="rect">
            <a:avLst/>
          </a:prstGeom>
          <a:noFill/>
          <a:ln w="9525">
            <a:noFill/>
            <a:miter lim="800000"/>
          </a:ln>
        </p:spPr>
        <p:txBody>
          <a:bodyPr vert="horz" wrap="square" lIns="0" tIns="0" rIns="0" bIns="0" numCol="1" anchor="b" anchorCtr="0" compatLnSpc="1"/>
          <a:lstStyle>
            <a:lvl1pPr algn="r" eaLnBrk="1" hangingPunct="1">
              <a:defRPr sz="1200">
                <a:solidFill>
                  <a:srgbClr val="045C75"/>
                </a:solidFill>
                <a:latin typeface="Constantia" panose="02030602050306030303" pitchFamily="18" charset="0"/>
                <a:ea typeface="宋体" panose="02010600030101010101" pitchFamily="2" charset="-122"/>
              </a:defRPr>
            </a:lvl1pPr>
          </a:lstStyle>
          <a:p>
            <a:fld id="{D3D2DA7B-EF85-47BA-810E-7A339F79A55B}" type="slidenum">
              <a:rPr lang="zh-CN" altLang="en-US"/>
            </a:fld>
            <a:endParaRPr lang="en-US" altLang="zh-CN"/>
          </a:p>
        </p:txBody>
      </p:sp>
      <p:grpSp>
        <p:nvGrpSpPr>
          <p:cNvPr id="1033" name="组合 1"/>
          <p:cNvGrpSpPr/>
          <p:nvPr/>
        </p:nvGrpSpPr>
        <p:grpSpPr bwMode="auto">
          <a:xfrm>
            <a:off x="-19050" y="203200"/>
            <a:ext cx="9182100" cy="647700"/>
            <a:chOff x="-19045" y="216550"/>
            <a:chExt cx="9180548" cy="649224"/>
          </a:xfrm>
        </p:grpSpPr>
        <p:sp>
          <p:nvSpPr>
            <p:cNvPr id="12" name="任意多边形 11"/>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eaLnBrk="1" fontAlgn="auto" hangingPunct="1">
                <a:spcBef>
                  <a:spcPts val="0"/>
                </a:spcBef>
                <a:spcAft>
                  <a:spcPts val="0"/>
                </a:spcAft>
                <a:defRPr/>
              </a:pPr>
              <a:endParaRPr lang="en-US" sz="1800">
                <a:solidFill>
                  <a:schemeClr val="tx1"/>
                </a:solidFill>
                <a:latin typeface="+mn-lt"/>
                <a:ea typeface="+mn-ea"/>
                <a:cs typeface="+mn-cs"/>
              </a:endParaRPr>
            </a:p>
          </p:txBody>
        </p:sp>
        <p:sp>
          <p:nvSpPr>
            <p:cNvPr id="13" name="任意多边形 12"/>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eaLnBrk="1" fontAlgn="auto" hangingPunct="1">
                <a:spcBef>
                  <a:spcPts val="0"/>
                </a:spcBef>
                <a:spcAft>
                  <a:spcPts val="0"/>
                </a:spcAft>
                <a:defRPr/>
              </a:pPr>
              <a:endParaRPr lang="en-US" sz="1800">
                <a:solidFill>
                  <a:schemeClr val="tx1"/>
                </a:solidFill>
                <a:latin typeface="+mn-lt"/>
                <a:ea typeface="+mn-ea"/>
                <a:cs typeface="+mn-cs"/>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random/>
  </p:transition>
  <p:timing>
    <p:tnLst>
      <p:par>
        <p:cTn id="1" dur="indefinite" restart="never" nodeType="tmRoot"/>
      </p:par>
    </p:tnLst>
  </p:timing>
  <p:hf hdr="0" ftr="0" dt="0"/>
  <p:txStyles>
    <p:titleStyle>
      <a:lvl1pPr algn="l" rtl="0" eaLnBrk="0" fontAlgn="base" hangingPunct="0">
        <a:spcBef>
          <a:spcPct val="0"/>
        </a:spcBef>
        <a:spcAft>
          <a:spcPct val="0"/>
        </a:spcAft>
        <a:defRPr sz="5000" kern="1200">
          <a:solidFill>
            <a:schemeClr val="tx2"/>
          </a:solidFill>
          <a:latin typeface="+mj-lt"/>
          <a:ea typeface="+mj-ea"/>
          <a:cs typeface="隶书"/>
        </a:defRPr>
      </a:lvl1pPr>
      <a:lvl2pPr algn="l" rtl="0" eaLnBrk="0" fontAlgn="base" hangingPunct="0">
        <a:spcBef>
          <a:spcPct val="0"/>
        </a:spcBef>
        <a:spcAft>
          <a:spcPct val="0"/>
        </a:spcAft>
        <a:defRPr sz="5000">
          <a:solidFill>
            <a:schemeClr val="tx2"/>
          </a:solidFill>
          <a:latin typeface="Calibri" panose="020F0502020204030204" pitchFamily="34" charset="0"/>
          <a:ea typeface="隶书"/>
          <a:cs typeface="隶书"/>
        </a:defRPr>
      </a:lvl2pPr>
      <a:lvl3pPr algn="l" rtl="0" eaLnBrk="0" fontAlgn="base" hangingPunct="0">
        <a:spcBef>
          <a:spcPct val="0"/>
        </a:spcBef>
        <a:spcAft>
          <a:spcPct val="0"/>
        </a:spcAft>
        <a:defRPr sz="5000">
          <a:solidFill>
            <a:schemeClr val="tx2"/>
          </a:solidFill>
          <a:latin typeface="Calibri" panose="020F0502020204030204" pitchFamily="34" charset="0"/>
          <a:ea typeface="隶书"/>
          <a:cs typeface="隶书"/>
        </a:defRPr>
      </a:lvl3pPr>
      <a:lvl4pPr algn="l" rtl="0" eaLnBrk="0" fontAlgn="base" hangingPunct="0">
        <a:spcBef>
          <a:spcPct val="0"/>
        </a:spcBef>
        <a:spcAft>
          <a:spcPct val="0"/>
        </a:spcAft>
        <a:defRPr sz="5000">
          <a:solidFill>
            <a:schemeClr val="tx2"/>
          </a:solidFill>
          <a:latin typeface="Calibri" panose="020F0502020204030204" pitchFamily="34" charset="0"/>
          <a:ea typeface="隶书"/>
          <a:cs typeface="隶书"/>
        </a:defRPr>
      </a:lvl4pPr>
      <a:lvl5pPr algn="l" rtl="0" eaLnBrk="0" fontAlgn="base" hangingPunct="0">
        <a:spcBef>
          <a:spcPct val="0"/>
        </a:spcBef>
        <a:spcAft>
          <a:spcPct val="0"/>
        </a:spcAft>
        <a:defRPr sz="5000">
          <a:solidFill>
            <a:schemeClr val="tx2"/>
          </a:solidFill>
          <a:latin typeface="Calibri" panose="020F0502020204030204" pitchFamily="34" charset="0"/>
          <a:ea typeface="隶书"/>
          <a:cs typeface="隶书"/>
        </a:defRPr>
      </a:lvl5pPr>
      <a:lvl6pPr marL="457200" algn="l" rtl="0" fontAlgn="base">
        <a:spcBef>
          <a:spcPct val="0"/>
        </a:spcBef>
        <a:spcAft>
          <a:spcPct val="0"/>
        </a:spcAft>
        <a:defRPr sz="5000">
          <a:solidFill>
            <a:schemeClr val="tx2"/>
          </a:solidFill>
          <a:latin typeface="Calibri" panose="020F0502020204030204" pitchFamily="34" charset="0"/>
          <a:ea typeface="隶书"/>
          <a:cs typeface="隶书"/>
        </a:defRPr>
      </a:lvl6pPr>
      <a:lvl7pPr marL="914400" algn="l" rtl="0" fontAlgn="base">
        <a:spcBef>
          <a:spcPct val="0"/>
        </a:spcBef>
        <a:spcAft>
          <a:spcPct val="0"/>
        </a:spcAft>
        <a:defRPr sz="5000">
          <a:solidFill>
            <a:schemeClr val="tx2"/>
          </a:solidFill>
          <a:latin typeface="Calibri" panose="020F0502020204030204" pitchFamily="34" charset="0"/>
          <a:ea typeface="隶书"/>
          <a:cs typeface="隶书"/>
        </a:defRPr>
      </a:lvl7pPr>
      <a:lvl8pPr marL="1371600" algn="l" rtl="0" fontAlgn="base">
        <a:spcBef>
          <a:spcPct val="0"/>
        </a:spcBef>
        <a:spcAft>
          <a:spcPct val="0"/>
        </a:spcAft>
        <a:defRPr sz="5000">
          <a:solidFill>
            <a:schemeClr val="tx2"/>
          </a:solidFill>
          <a:latin typeface="Calibri" panose="020F0502020204030204" pitchFamily="34" charset="0"/>
          <a:ea typeface="隶书"/>
          <a:cs typeface="隶书"/>
        </a:defRPr>
      </a:lvl8pPr>
      <a:lvl9pPr marL="1828800" algn="l" rtl="0" fontAlgn="base">
        <a:spcBef>
          <a:spcPct val="0"/>
        </a:spcBef>
        <a:spcAft>
          <a:spcPct val="0"/>
        </a:spcAft>
        <a:defRPr sz="5000">
          <a:solidFill>
            <a:schemeClr val="tx2"/>
          </a:solidFill>
          <a:latin typeface="Calibri" panose="020F0502020204030204" pitchFamily="34" charset="0"/>
          <a:ea typeface="隶书"/>
          <a:cs typeface="隶书"/>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vl6pPr marL="1737360" indent="-210185" algn="l" rtl="0" eaLnBrk="1" latinLnBrk="0" hangingPunct="1">
        <a:spcBef>
          <a:spcPct val="20000"/>
        </a:spcBef>
        <a:buClr>
          <a:schemeClr val="accent5"/>
        </a:buClr>
        <a:buSzPct val="80000"/>
        <a:buFont typeface="Wingdings 2" panose="05020102010507070707"/>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panose="05020102010507070707"/>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标题 2"/>
          <p:cNvSpPr>
            <a:spLocks noGrp="1"/>
          </p:cNvSpPr>
          <p:nvPr>
            <p:ph idx="1"/>
          </p:nvPr>
        </p:nvSpPr>
        <p:spPr>
          <a:xfrm>
            <a:off x="173038" y="3725863"/>
            <a:ext cx="8685212" cy="1647825"/>
          </a:xfrm>
        </p:spPr>
        <p:txBody>
          <a:bodyPr/>
          <a:lstStyle/>
          <a:p>
            <a:pPr algn="ctr" eaLnBrk="1" hangingPunct="1">
              <a:lnSpc>
                <a:spcPct val="160000"/>
              </a:lnSpc>
              <a:buFont typeface="Wingdings 2" panose="05020102010507070707" pitchFamily="18" charset="2"/>
              <a:buNone/>
            </a:pPr>
            <a:r>
              <a:rPr lang="zh-CN" altLang="en-US" sz="2400" dirty="0" smtClean="0">
                <a:latin typeface="黑体" panose="02010600030101010101" pitchFamily="2" charset="-122"/>
                <a:ea typeface="黑体" panose="02010600030101010101" pitchFamily="2" charset="-122"/>
                <a:cs typeface="微软雅黑"/>
              </a:rPr>
              <a:t>湖北省建设工程标准定额管理总站   </a:t>
            </a:r>
            <a:endParaRPr lang="zh-CN" altLang="en-US" sz="2400" dirty="0" smtClean="0">
              <a:latin typeface="黑体" panose="02010600030101010101" pitchFamily="2" charset="-122"/>
              <a:ea typeface="黑体" panose="02010600030101010101" pitchFamily="2" charset="-122"/>
              <a:cs typeface="微软雅黑"/>
            </a:endParaRPr>
          </a:p>
          <a:p>
            <a:pPr algn="ctr" eaLnBrk="1" hangingPunct="1">
              <a:lnSpc>
                <a:spcPct val="160000"/>
              </a:lnSpc>
              <a:buFont typeface="Wingdings 2" panose="05020102010507070707" pitchFamily="18" charset="2"/>
              <a:buNone/>
            </a:pPr>
            <a:endParaRPr lang="zh-CN" altLang="en-US" sz="2400" dirty="0" smtClean="0">
              <a:latin typeface="黑体" panose="02010600030101010101" pitchFamily="2" charset="-122"/>
              <a:ea typeface="黑体" panose="02010600030101010101" pitchFamily="2" charset="-122"/>
              <a:cs typeface="微软雅黑"/>
            </a:endParaRPr>
          </a:p>
          <a:p>
            <a:pPr algn="ctr" eaLnBrk="1" hangingPunct="1">
              <a:lnSpc>
                <a:spcPct val="160000"/>
              </a:lnSpc>
              <a:buFont typeface="Wingdings 2" panose="05020102010507070707" pitchFamily="18" charset="2"/>
              <a:buNone/>
            </a:pPr>
            <a:endParaRPr lang="en-US" altLang="zh-CN" sz="2400" b="1" dirty="0" smtClean="0">
              <a:latin typeface="黑体" panose="02010600030101010101" pitchFamily="2" charset="-122"/>
              <a:ea typeface="黑体" panose="02010600030101010101" pitchFamily="2" charset="-122"/>
              <a:cs typeface="微软雅黑"/>
            </a:endParaRPr>
          </a:p>
        </p:txBody>
      </p:sp>
      <p:sp>
        <p:nvSpPr>
          <p:cNvPr id="15362" name="灯片编号占位符 3"/>
          <p:cNvSpPr>
            <a:spLocks noGrp="1"/>
          </p:cNvSpPr>
          <p:nvPr>
            <p:ph type="sldNum" sz="quarter" idx="12"/>
          </p:nvPr>
        </p:nvSpPr>
        <p:spPr>
          <a:noFill/>
        </p:spPr>
        <p:txBody>
          <a:bodyPr/>
          <a:lstStyle/>
          <a:p>
            <a:fld id="{4124EF06-C90B-4046-A7D3-C3704F5420D2}" type="slidenum">
              <a:rPr lang="zh-CN" altLang="en-US"/>
            </a:fld>
            <a:endParaRPr lang="en-US" altLang="zh-CN"/>
          </a:p>
        </p:txBody>
      </p:sp>
      <p:sp>
        <p:nvSpPr>
          <p:cNvPr id="15363" name="矩形 6"/>
          <p:cNvSpPr>
            <a:spLocks noChangeArrowheads="1"/>
          </p:cNvSpPr>
          <p:nvPr/>
        </p:nvSpPr>
        <p:spPr bwMode="auto">
          <a:xfrm>
            <a:off x="1071563" y="1125538"/>
            <a:ext cx="7000875" cy="2700337"/>
          </a:xfrm>
          <a:prstGeom prst="rect">
            <a:avLst/>
          </a:prstGeom>
          <a:noFill/>
          <a:ln w="9525">
            <a:noFill/>
            <a:miter lim="800000"/>
          </a:ln>
        </p:spPr>
        <p:txBody>
          <a:bodyPr>
            <a:spAutoFit/>
          </a:bodyPr>
          <a:lstStyle/>
          <a:p>
            <a:pPr algn="ctr" eaLnBrk="1" hangingPunct="1">
              <a:lnSpc>
                <a:spcPct val="150000"/>
              </a:lnSpc>
            </a:pPr>
            <a:r>
              <a:rPr lang="en-US" altLang="zh-CN" sz="4000" b="1">
                <a:solidFill>
                  <a:schemeClr val="tx1"/>
                </a:solidFill>
                <a:latin typeface="黑体" panose="02010600030101010101" pitchFamily="2" charset="-122"/>
                <a:ea typeface="黑体" panose="02010600030101010101" pitchFamily="2" charset="-122"/>
                <a:cs typeface="微软雅黑"/>
              </a:rPr>
              <a:t>《</a:t>
            </a:r>
            <a:r>
              <a:rPr lang="zh-CN" altLang="en-US" sz="4000" b="1">
                <a:solidFill>
                  <a:schemeClr val="tx1"/>
                </a:solidFill>
                <a:latin typeface="黑体" panose="02010600030101010101" pitchFamily="2" charset="-122"/>
                <a:ea typeface="黑体" panose="02010600030101010101" pitchFamily="2" charset="-122"/>
                <a:cs typeface="微软雅黑"/>
              </a:rPr>
              <a:t>湖北省建筑安装工程费用定额</a:t>
            </a:r>
            <a:r>
              <a:rPr lang="en-US" altLang="zh-CN" sz="4000" b="1">
                <a:solidFill>
                  <a:schemeClr val="tx1"/>
                </a:solidFill>
                <a:latin typeface="黑体" panose="02010600030101010101" pitchFamily="2" charset="-122"/>
                <a:ea typeface="黑体" panose="02010600030101010101" pitchFamily="2" charset="-122"/>
                <a:cs typeface="微软雅黑"/>
              </a:rPr>
              <a:t>》</a:t>
            </a:r>
            <a:r>
              <a:rPr lang="zh-CN" altLang="en-US" sz="4000" b="1">
                <a:solidFill>
                  <a:schemeClr val="tx1"/>
                </a:solidFill>
                <a:latin typeface="黑体" panose="02010600030101010101" pitchFamily="2" charset="-122"/>
                <a:ea typeface="黑体" panose="02010600030101010101" pitchFamily="2" charset="-122"/>
                <a:cs typeface="微软雅黑"/>
              </a:rPr>
              <a:t>编制情况汇报</a:t>
            </a:r>
            <a:r>
              <a:rPr lang="en-US" altLang="zh-CN" sz="4000" b="1">
                <a:solidFill>
                  <a:schemeClr val="tx1"/>
                </a:solidFill>
                <a:latin typeface="黑体" panose="02010600030101010101" pitchFamily="2" charset="-122"/>
                <a:ea typeface="黑体" panose="02010600030101010101" pitchFamily="2" charset="-122"/>
                <a:cs typeface="微软雅黑"/>
              </a:rPr>
              <a:t>(2018)</a:t>
            </a:r>
            <a:endParaRPr lang="en-US" altLang="zh-CN" sz="4000" b="1">
              <a:solidFill>
                <a:schemeClr val="tx1"/>
              </a:solidFill>
              <a:latin typeface="黑体" panose="02010600030101010101" pitchFamily="2" charset="-122"/>
              <a:ea typeface="黑体" panose="02010600030101010101" pitchFamily="2" charset="-122"/>
              <a:cs typeface="微软雅黑"/>
            </a:endParaRPr>
          </a:p>
        </p:txBody>
      </p:sp>
    </p:spTree>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p:cNvSpPr>
          <p:nvPr>
            <p:ph type="title" idx="4294967295"/>
          </p:nvPr>
        </p:nvSpPr>
        <p:spPr>
          <a:xfrm>
            <a:off x="458788" y="188913"/>
            <a:ext cx="8229600" cy="863600"/>
          </a:xfrm>
        </p:spPr>
        <p:txBody>
          <a:bodyPr/>
          <a:lstStyle/>
          <a:p>
            <a:r>
              <a:rPr lang="zh-CN" altLang="en-US" sz="2400" b="1" smtClean="0">
                <a:latin typeface="黑体" panose="02010600030101010101" pitchFamily="2" charset="-122"/>
                <a:ea typeface="黑体" panose="02010600030101010101" pitchFamily="2" charset="-122"/>
              </a:rPr>
              <a:t>第二部分  费率测算情况</a:t>
            </a:r>
            <a:endParaRPr lang="zh-CN" altLang="en-US" sz="2400" b="1" smtClean="0">
              <a:latin typeface="黑体" panose="02010600030101010101" pitchFamily="2" charset="-122"/>
              <a:ea typeface="黑体" panose="02010600030101010101" pitchFamily="2" charset="-122"/>
            </a:endParaRPr>
          </a:p>
        </p:txBody>
      </p:sp>
      <p:sp>
        <p:nvSpPr>
          <p:cNvPr id="24578" name="Rectangle 3"/>
          <p:cNvSpPr>
            <a:spLocks noGrp="1"/>
          </p:cNvSpPr>
          <p:nvPr>
            <p:ph type="body" idx="4294967295"/>
          </p:nvPr>
        </p:nvSpPr>
        <p:spPr>
          <a:xfrm>
            <a:off x="458788" y="1268413"/>
            <a:ext cx="8229600" cy="5056187"/>
          </a:xfrm>
        </p:spPr>
        <p:txBody>
          <a:bodyPr/>
          <a:lstStyle/>
          <a:p>
            <a:pPr>
              <a:lnSpc>
                <a:spcPct val="105000"/>
              </a:lnSpc>
              <a:spcBef>
                <a:spcPct val="25000"/>
              </a:spcBef>
              <a:buFont typeface="Wingdings 2" panose="05020102010507070707" pitchFamily="18" charset="2"/>
              <a:buNone/>
            </a:pPr>
            <a:r>
              <a:rPr lang="zh-CN" altLang="en-US" sz="2400" b="1" smtClean="0">
                <a:latin typeface="黑体" panose="02010600030101010101" pitchFamily="2" charset="-122"/>
                <a:ea typeface="黑体" panose="02010600030101010101" pitchFamily="2" charset="-122"/>
              </a:rPr>
              <a:t>  </a:t>
            </a:r>
            <a:r>
              <a:rPr lang="zh-CN" altLang="en-US" sz="2400" b="1" smtClean="0">
                <a:latin typeface="宋体" panose="02010600030101010101" pitchFamily="2" charset="-122"/>
              </a:rPr>
              <a:t>土石方工程按建筑土方和市政土方划分分别取权重</a:t>
            </a:r>
            <a:r>
              <a:rPr lang="en-US" altLang="zh-CN" sz="2400" b="1" smtClean="0">
                <a:latin typeface="宋体" panose="02010600030101010101" pitchFamily="2" charset="-122"/>
              </a:rPr>
              <a:t>0.5</a:t>
            </a:r>
            <a:r>
              <a:rPr lang="zh-CN" altLang="en-US" sz="2400" b="1" smtClean="0">
                <a:latin typeface="宋体" panose="02010600030101010101" pitchFamily="2" charset="-122"/>
              </a:rPr>
              <a:t>；</a:t>
            </a:r>
            <a:endParaRPr lang="zh-CN" altLang="en-US" sz="24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400" b="1" smtClean="0">
                <a:latin typeface="宋体" panose="02010600030101010101" pitchFamily="2" charset="-122"/>
              </a:rPr>
              <a:t>  园建工程按</a:t>
            </a:r>
            <a:r>
              <a:rPr lang="en-US" altLang="zh-CN" sz="2400" b="1" smtClean="0">
                <a:latin typeface="宋体" panose="02010600030101010101" pitchFamily="2" charset="-122"/>
              </a:rPr>
              <a:t>7</a:t>
            </a:r>
            <a:r>
              <a:rPr lang="zh-CN" altLang="en-US" sz="2400" b="1" smtClean="0">
                <a:latin typeface="宋体" panose="02010600030101010101" pitchFamily="2" charset="-122"/>
              </a:rPr>
              <a:t>个项目平均取值；</a:t>
            </a:r>
            <a:endParaRPr lang="zh-CN" altLang="en-US" sz="24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400" b="1" smtClean="0">
                <a:latin typeface="宋体" panose="02010600030101010101" pitchFamily="2" charset="-122"/>
              </a:rPr>
              <a:t>  绿化工程按</a:t>
            </a:r>
            <a:r>
              <a:rPr lang="en-US" altLang="zh-CN" sz="2400" b="1" smtClean="0">
                <a:latin typeface="宋体" panose="02010600030101010101" pitchFamily="2" charset="-122"/>
              </a:rPr>
              <a:t>6</a:t>
            </a:r>
            <a:r>
              <a:rPr lang="zh-CN" altLang="en-US" sz="2400" b="1" smtClean="0">
                <a:latin typeface="宋体" panose="02010600030101010101" pitchFamily="2" charset="-122"/>
              </a:rPr>
              <a:t>个项目平均取值。</a:t>
            </a:r>
            <a:endParaRPr lang="zh-CN" altLang="en-US" sz="24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b="1" smtClean="0">
                <a:latin typeface="宋体" panose="02010600030101010101" pitchFamily="2" charset="-122"/>
              </a:rPr>
              <a:t>（三）样本要求：</a:t>
            </a:r>
            <a:endParaRPr lang="zh-CN" altLang="en-US"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b="1" smtClean="0">
                <a:latin typeface="宋体" panose="02010600030101010101" pitchFamily="2" charset="-122"/>
              </a:rPr>
              <a:t>    选定的工程具有典型性、工作内容完整，基本涵盖本专业的常用定额子目。</a:t>
            </a:r>
            <a:endParaRPr lang="zh-CN" altLang="en-US" b="1" smtClean="0">
              <a:latin typeface="宋体" panose="02010600030101010101" pitchFamily="2" charset="-122"/>
            </a:endParaRPr>
          </a:p>
        </p:txBody>
      </p:sp>
    </p:spTree>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p:cNvSpPr>
          <p:nvPr>
            <p:ph type="title" idx="4294967295"/>
          </p:nvPr>
        </p:nvSpPr>
        <p:spPr>
          <a:xfrm>
            <a:off x="458788" y="404813"/>
            <a:ext cx="8229600" cy="576262"/>
          </a:xfrm>
        </p:spPr>
        <p:txBody>
          <a:bodyPr/>
          <a:lstStyle/>
          <a:p>
            <a:r>
              <a:rPr lang="zh-CN" altLang="en-US" sz="2400" b="1" smtClean="0">
                <a:latin typeface="黑体" panose="02010600030101010101" pitchFamily="2" charset="-122"/>
                <a:ea typeface="黑体" panose="02010600030101010101" pitchFamily="2" charset="-122"/>
              </a:rPr>
              <a:t>第二部分  费率测算情况</a:t>
            </a:r>
            <a:endParaRPr lang="zh-CN" altLang="en-US" sz="2400" b="1" smtClean="0">
              <a:latin typeface="黑体" panose="02010600030101010101" pitchFamily="2" charset="-122"/>
              <a:ea typeface="黑体" panose="02010600030101010101" pitchFamily="2" charset="-122"/>
            </a:endParaRPr>
          </a:p>
        </p:txBody>
      </p:sp>
      <p:sp>
        <p:nvSpPr>
          <p:cNvPr id="25602" name="Rectangle 3"/>
          <p:cNvSpPr>
            <a:spLocks noGrp="1"/>
          </p:cNvSpPr>
          <p:nvPr>
            <p:ph type="body" idx="4294967295"/>
          </p:nvPr>
        </p:nvSpPr>
        <p:spPr>
          <a:xfrm>
            <a:off x="458788" y="1196975"/>
            <a:ext cx="8229600" cy="5127625"/>
          </a:xfrm>
        </p:spPr>
        <p:txBody>
          <a:bodyPr/>
          <a:lstStyle/>
          <a:p>
            <a:pPr>
              <a:lnSpc>
                <a:spcPct val="105000"/>
              </a:lnSpc>
              <a:spcBef>
                <a:spcPct val="25000"/>
              </a:spcBef>
              <a:buFont typeface="Wingdings 2" panose="05020102010507070707" pitchFamily="18" charset="2"/>
              <a:buNone/>
            </a:pPr>
            <a:r>
              <a:rPr lang="zh-CN" altLang="en-US" sz="2400" b="1" smtClean="0">
                <a:latin typeface="宋体" panose="02010600030101010101" pitchFamily="2" charset="-122"/>
              </a:rPr>
              <a:t>二、测算过程</a:t>
            </a:r>
            <a:endParaRPr lang="zh-CN" altLang="en-US" sz="24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400" b="1" smtClean="0">
                <a:latin typeface="宋体" panose="02010600030101010101" pitchFamily="2" charset="-122"/>
              </a:rPr>
              <a:t>（一）统一计价方法</a:t>
            </a:r>
            <a:endParaRPr lang="zh-CN" altLang="en-US" sz="24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400" b="1" smtClean="0">
                <a:latin typeface="宋体" panose="02010600030101010101" pitchFamily="2" charset="-122"/>
              </a:rPr>
              <a:t>      将所选的典型工程统一转换为定额计价的预算数据，检查定额套项是否准确；</a:t>
            </a:r>
            <a:endParaRPr lang="zh-CN" altLang="en-US" sz="24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400" b="1" smtClean="0">
                <a:latin typeface="宋体" panose="02010600030101010101" pitchFamily="2" charset="-122"/>
              </a:rPr>
              <a:t>（二）按新定额进行套项，计算直接工程费；</a:t>
            </a:r>
            <a:endParaRPr lang="zh-CN" altLang="en-US" sz="24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400" b="1" smtClean="0">
                <a:latin typeface="宋体" panose="02010600030101010101" pitchFamily="2" charset="-122"/>
              </a:rPr>
              <a:t>（三）按原取费水平计算各典型工程的费率；</a:t>
            </a:r>
            <a:endParaRPr lang="zh-CN" altLang="en-US" sz="24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400" b="1" smtClean="0">
                <a:latin typeface="宋体" panose="02010600030101010101" pitchFamily="2" charset="-122"/>
              </a:rPr>
              <a:t>（四）按权重综合考虑，计算各典型工程的综合费率。</a:t>
            </a:r>
            <a:endParaRPr lang="zh-CN" altLang="en-US" sz="2400" b="1" smtClean="0">
              <a:latin typeface="宋体" panose="02010600030101010101" pitchFamily="2" charset="-122"/>
            </a:endParaRPr>
          </a:p>
        </p:txBody>
      </p:sp>
    </p:spTree>
  </p:cSld>
  <p:clrMapOvr>
    <a:masterClrMapping/>
  </p:clrMapOvr>
  <p:transition>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p:cNvSpPr>
          <p:nvPr>
            <p:ph type="title" idx="4294967295"/>
          </p:nvPr>
        </p:nvSpPr>
        <p:spPr>
          <a:xfrm>
            <a:off x="469900" y="404813"/>
            <a:ext cx="8229600" cy="504825"/>
          </a:xfrm>
        </p:spPr>
        <p:txBody>
          <a:bodyPr/>
          <a:lstStyle/>
          <a:p>
            <a:r>
              <a:rPr lang="zh-CN" altLang="en-US" sz="2400" b="1" smtClean="0">
                <a:latin typeface="黑体" panose="02010600030101010101" pitchFamily="2" charset="-122"/>
                <a:ea typeface="黑体" panose="02010600030101010101" pitchFamily="2" charset="-122"/>
              </a:rPr>
              <a:t>第二部分  费率测算情况</a:t>
            </a:r>
            <a:endParaRPr lang="zh-CN" altLang="en-US" sz="2400" b="1" smtClean="0">
              <a:latin typeface="黑体" panose="02010600030101010101" pitchFamily="2" charset="-122"/>
              <a:ea typeface="黑体" panose="02010600030101010101" pitchFamily="2" charset="-122"/>
            </a:endParaRPr>
          </a:p>
        </p:txBody>
      </p:sp>
      <p:sp>
        <p:nvSpPr>
          <p:cNvPr id="26626" name="Rectangle 3"/>
          <p:cNvSpPr>
            <a:spLocks noGrp="1"/>
          </p:cNvSpPr>
          <p:nvPr>
            <p:ph type="body" idx="4294967295"/>
          </p:nvPr>
        </p:nvSpPr>
        <p:spPr>
          <a:xfrm>
            <a:off x="458788" y="1268413"/>
            <a:ext cx="8229600" cy="5056187"/>
          </a:xfrm>
        </p:spPr>
        <p:txBody>
          <a:bodyPr/>
          <a:lstStyle/>
          <a:p>
            <a:pPr>
              <a:lnSpc>
                <a:spcPct val="105000"/>
              </a:lnSpc>
              <a:spcBef>
                <a:spcPct val="25000"/>
              </a:spcBef>
              <a:buFont typeface="Wingdings 2" panose="05020102010507070707" pitchFamily="18" charset="2"/>
              <a:buNone/>
            </a:pPr>
            <a:r>
              <a:rPr lang="zh-CN" altLang="en-US" sz="2400" b="1" smtClean="0">
                <a:latin typeface="宋体" panose="02010600030101010101" pitchFamily="2" charset="-122"/>
              </a:rPr>
              <a:t>三、特别处理</a:t>
            </a:r>
            <a:r>
              <a:rPr lang="en-US" altLang="zh-CN" sz="2400" b="1" smtClean="0">
                <a:latin typeface="宋体" panose="02010600030101010101" pitchFamily="2" charset="-122"/>
              </a:rPr>
              <a:t>-</a:t>
            </a:r>
            <a:r>
              <a:rPr lang="zh-CN" altLang="en-US" sz="2400" b="1" smtClean="0">
                <a:latin typeface="宋体" panose="02010600030101010101" pitchFamily="2" charset="-122"/>
              </a:rPr>
              <a:t>企业管理费的调整内容</a:t>
            </a:r>
            <a:endParaRPr lang="zh-CN" altLang="en-US" sz="24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400" smtClean="0">
                <a:latin typeface="宋体" panose="02010600030101010101" pitchFamily="2" charset="-122"/>
              </a:rPr>
              <a:t>   </a:t>
            </a:r>
            <a:r>
              <a:rPr lang="zh-CN" altLang="en-US" sz="2400" b="1" smtClean="0">
                <a:latin typeface="宋体" panose="02010600030101010101" pitchFamily="2" charset="-122"/>
              </a:rPr>
              <a:t>（一）市政工程和园林绿化工程检验试验费由原来的材料费并入企业管理费；</a:t>
            </a:r>
            <a:endParaRPr lang="zh-CN" altLang="en-US" sz="24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400" b="1" smtClean="0">
                <a:latin typeface="宋体" panose="02010600030101010101" pitchFamily="2" charset="-122"/>
              </a:rPr>
              <a:t>   （二）市政工程和园林绿化工程的企业管理费增加办公软件费、现场监控费、预付款担保费、履约担保费、投标费、图纸费等；</a:t>
            </a:r>
            <a:endParaRPr lang="zh-CN" altLang="en-US" sz="24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400" b="1" smtClean="0">
                <a:latin typeface="宋体" panose="02010600030101010101" pitchFamily="2" charset="-122"/>
              </a:rPr>
              <a:t>   （三）所有专业，不论计税方法，统一将附加税并入企业管理费，并将附加税额折算成企业管理费率；</a:t>
            </a:r>
            <a:endParaRPr lang="zh-CN" altLang="en-US" sz="24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400" b="1" smtClean="0">
                <a:latin typeface="宋体" panose="02010600030101010101" pitchFamily="2" charset="-122"/>
              </a:rPr>
              <a:t>  调整依据：建标</a:t>
            </a:r>
            <a:r>
              <a:rPr lang="en-US" altLang="zh-CN" sz="2400" b="1" smtClean="0">
                <a:latin typeface="宋体" panose="02010600030101010101" pitchFamily="2" charset="-122"/>
              </a:rPr>
              <a:t>[2013]44</a:t>
            </a:r>
            <a:r>
              <a:rPr lang="zh-CN" altLang="en-US" sz="2400" b="1" smtClean="0">
                <a:latin typeface="宋体" panose="02010600030101010101" pitchFamily="2" charset="-122"/>
              </a:rPr>
              <a:t>号文  建标造</a:t>
            </a:r>
            <a:r>
              <a:rPr lang="en-US" altLang="zh-CN" sz="2400" b="1" smtClean="0">
                <a:latin typeface="宋体" panose="02010600030101010101" pitchFamily="2" charset="-122"/>
              </a:rPr>
              <a:t>[2016]49</a:t>
            </a:r>
            <a:r>
              <a:rPr lang="zh-CN" altLang="en-US" sz="2400" b="1" smtClean="0">
                <a:latin typeface="宋体" panose="02010600030101010101" pitchFamily="2" charset="-122"/>
              </a:rPr>
              <a:t>号文</a:t>
            </a:r>
            <a:endParaRPr lang="zh-CN" altLang="en-US" sz="2400" b="1" smtClean="0">
              <a:latin typeface="宋体" panose="02010600030101010101" pitchFamily="2" charset="-122"/>
            </a:endParaRPr>
          </a:p>
        </p:txBody>
      </p:sp>
    </p:spTree>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p:cNvSpPr>
          <p:nvPr>
            <p:ph type="title" idx="4294967295"/>
          </p:nvPr>
        </p:nvSpPr>
        <p:spPr>
          <a:xfrm>
            <a:off x="458788" y="476250"/>
            <a:ext cx="8229600" cy="504825"/>
          </a:xfrm>
        </p:spPr>
        <p:txBody>
          <a:bodyPr/>
          <a:lstStyle/>
          <a:p>
            <a:r>
              <a:rPr lang="zh-CN" altLang="en-US" sz="2400" b="1" smtClean="0">
                <a:latin typeface="黑体" panose="02010600030101010101" pitchFamily="2" charset="-122"/>
                <a:ea typeface="黑体" panose="02010600030101010101" pitchFamily="2" charset="-122"/>
              </a:rPr>
              <a:t>第二部分  费率测算情况</a:t>
            </a:r>
            <a:endParaRPr lang="zh-CN" altLang="en-US" sz="2400" b="1" smtClean="0">
              <a:latin typeface="黑体" panose="02010600030101010101" pitchFamily="2" charset="-122"/>
              <a:ea typeface="黑体" panose="02010600030101010101" pitchFamily="2" charset="-122"/>
            </a:endParaRPr>
          </a:p>
        </p:txBody>
      </p:sp>
      <p:sp>
        <p:nvSpPr>
          <p:cNvPr id="27650" name="Rectangle 3"/>
          <p:cNvSpPr>
            <a:spLocks noGrp="1"/>
          </p:cNvSpPr>
          <p:nvPr>
            <p:ph type="body" idx="4294967295"/>
          </p:nvPr>
        </p:nvSpPr>
        <p:spPr>
          <a:xfrm>
            <a:off x="323850" y="1268413"/>
            <a:ext cx="8364538" cy="5056187"/>
          </a:xfrm>
        </p:spPr>
        <p:txBody>
          <a:bodyPr/>
          <a:lstStyle/>
          <a:p>
            <a:pPr>
              <a:lnSpc>
                <a:spcPct val="105000"/>
              </a:lnSpc>
              <a:spcBef>
                <a:spcPct val="25000"/>
              </a:spcBef>
              <a:buFont typeface="Wingdings 2" panose="05020102010507070707" pitchFamily="18" charset="2"/>
              <a:buNone/>
            </a:pPr>
            <a:r>
              <a:rPr lang="zh-CN" altLang="en-US" sz="2200" b="1" smtClean="0">
                <a:latin typeface="宋体" panose="02010600030101010101" pitchFamily="2" charset="-122"/>
              </a:rPr>
              <a:t>四、费用测算水平（基于一般计税法的测算）</a:t>
            </a:r>
            <a:endParaRPr lang="zh-CN" altLang="en-US" sz="22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200" b="1" smtClean="0">
                <a:latin typeface="宋体" panose="02010600030101010101" pitchFamily="2" charset="-122"/>
              </a:rPr>
              <a:t>  建筑工程：费用水平上涨</a:t>
            </a:r>
            <a:r>
              <a:rPr lang="en-US" altLang="zh-CN" sz="2200" b="1" smtClean="0">
                <a:latin typeface="宋体" panose="02010600030101010101" pitchFamily="2" charset="-122"/>
              </a:rPr>
              <a:t>3.84%</a:t>
            </a:r>
            <a:r>
              <a:rPr lang="zh-CN" altLang="en-US" sz="2200" b="1" smtClean="0">
                <a:latin typeface="宋体" panose="02010600030101010101" pitchFamily="2" charset="-122"/>
              </a:rPr>
              <a:t>，含税造价水平上涨</a:t>
            </a:r>
            <a:r>
              <a:rPr lang="en-US" altLang="zh-CN" sz="2200" b="1" smtClean="0">
                <a:latin typeface="宋体" panose="02010600030101010101" pitchFamily="2" charset="-122"/>
              </a:rPr>
              <a:t>6.83%</a:t>
            </a:r>
            <a:r>
              <a:rPr lang="zh-CN" altLang="en-US" sz="2200" b="1" smtClean="0">
                <a:latin typeface="宋体" panose="02010600030101010101" pitchFamily="2" charset="-122"/>
              </a:rPr>
              <a:t>；</a:t>
            </a:r>
            <a:endParaRPr lang="zh-CN" altLang="en-US" sz="22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200" b="1" smtClean="0">
                <a:latin typeface="宋体" panose="02010600030101010101" pitchFamily="2" charset="-122"/>
              </a:rPr>
              <a:t>  装饰工程：费用水平上涨</a:t>
            </a:r>
            <a:r>
              <a:rPr lang="en-US" altLang="zh-CN" sz="2200" b="1" smtClean="0">
                <a:latin typeface="宋体" panose="02010600030101010101" pitchFamily="2" charset="-122"/>
              </a:rPr>
              <a:t>3.28%</a:t>
            </a:r>
            <a:r>
              <a:rPr lang="zh-CN" altLang="en-US" sz="2200" b="1" smtClean="0">
                <a:latin typeface="宋体" panose="02010600030101010101" pitchFamily="2" charset="-122"/>
              </a:rPr>
              <a:t>，含税造价水平上涨</a:t>
            </a:r>
            <a:r>
              <a:rPr lang="en-US" altLang="zh-CN" sz="2200" b="1" smtClean="0">
                <a:latin typeface="宋体" panose="02010600030101010101" pitchFamily="2" charset="-122"/>
              </a:rPr>
              <a:t>8.71%</a:t>
            </a:r>
            <a:r>
              <a:rPr lang="zh-CN" altLang="en-US" sz="2200" b="1" smtClean="0">
                <a:latin typeface="宋体" panose="02010600030101010101" pitchFamily="2" charset="-122"/>
              </a:rPr>
              <a:t>；</a:t>
            </a:r>
            <a:endParaRPr lang="zh-CN" altLang="en-US" sz="22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200" b="1" smtClean="0">
                <a:latin typeface="宋体" panose="02010600030101010101" pitchFamily="2" charset="-122"/>
              </a:rPr>
              <a:t>  安装工程：费用水平上涨</a:t>
            </a:r>
            <a:r>
              <a:rPr lang="en-US" altLang="zh-CN" sz="2200" b="1" smtClean="0">
                <a:latin typeface="宋体" panose="02010600030101010101" pitchFamily="2" charset="-122"/>
              </a:rPr>
              <a:t>0.57%</a:t>
            </a:r>
            <a:r>
              <a:rPr lang="zh-CN" altLang="en-US" sz="2200" b="1" smtClean="0">
                <a:latin typeface="宋体" panose="02010600030101010101" pitchFamily="2" charset="-122"/>
              </a:rPr>
              <a:t>，含税造价水平上涨</a:t>
            </a:r>
            <a:r>
              <a:rPr lang="en-US" altLang="zh-CN" sz="2200" b="1" smtClean="0">
                <a:latin typeface="宋体" panose="02010600030101010101" pitchFamily="2" charset="-122"/>
              </a:rPr>
              <a:t>7.03%</a:t>
            </a:r>
            <a:r>
              <a:rPr lang="zh-CN" altLang="en-US" sz="2200" b="1" smtClean="0">
                <a:latin typeface="宋体" panose="02010600030101010101" pitchFamily="2" charset="-122"/>
              </a:rPr>
              <a:t>；</a:t>
            </a:r>
            <a:endParaRPr lang="zh-CN" altLang="en-US" sz="22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200" b="1" smtClean="0">
                <a:latin typeface="宋体" panose="02010600030101010101" pitchFamily="2" charset="-122"/>
              </a:rPr>
              <a:t>  市政工程：费用水平上涨</a:t>
            </a:r>
            <a:r>
              <a:rPr lang="en-US" altLang="zh-CN" sz="2200" b="1" smtClean="0">
                <a:latin typeface="宋体" panose="02010600030101010101" pitchFamily="2" charset="-122"/>
              </a:rPr>
              <a:t>9.26%</a:t>
            </a:r>
            <a:r>
              <a:rPr lang="zh-CN" altLang="en-US" sz="2200" b="1" smtClean="0">
                <a:latin typeface="宋体" panose="02010600030101010101" pitchFamily="2" charset="-122"/>
              </a:rPr>
              <a:t>，含税造价水平上涨</a:t>
            </a:r>
            <a:r>
              <a:rPr lang="en-US" altLang="zh-CN" sz="2200" b="1" smtClean="0">
                <a:latin typeface="宋体" panose="02010600030101010101" pitchFamily="2" charset="-122"/>
              </a:rPr>
              <a:t>7.73%</a:t>
            </a:r>
            <a:r>
              <a:rPr lang="zh-CN" altLang="en-US" sz="2200" b="1" smtClean="0">
                <a:latin typeface="宋体" panose="02010600030101010101" pitchFamily="2" charset="-122"/>
              </a:rPr>
              <a:t>；</a:t>
            </a:r>
            <a:endParaRPr lang="zh-CN" altLang="en-US" sz="22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200" b="1" smtClean="0">
                <a:latin typeface="宋体" panose="02010600030101010101" pitchFamily="2" charset="-122"/>
              </a:rPr>
              <a:t>  土方工程：费用水平上涨</a:t>
            </a:r>
            <a:r>
              <a:rPr lang="en-US" altLang="zh-CN" sz="2200" b="1" smtClean="0">
                <a:latin typeface="宋体" panose="02010600030101010101" pitchFamily="2" charset="-122"/>
              </a:rPr>
              <a:t>4.43%</a:t>
            </a:r>
            <a:r>
              <a:rPr lang="zh-CN" altLang="en-US" sz="2200" b="1" smtClean="0">
                <a:latin typeface="宋体" panose="02010600030101010101" pitchFamily="2" charset="-122"/>
              </a:rPr>
              <a:t>，含税造价水平上涨</a:t>
            </a:r>
            <a:r>
              <a:rPr lang="en-US" altLang="zh-CN" sz="2200" b="1" smtClean="0">
                <a:latin typeface="宋体" panose="02010600030101010101" pitchFamily="2" charset="-122"/>
              </a:rPr>
              <a:t>-9.96%</a:t>
            </a:r>
            <a:r>
              <a:rPr lang="zh-CN" altLang="en-US" sz="2200" b="1" smtClean="0">
                <a:latin typeface="宋体" panose="02010600030101010101" pitchFamily="2" charset="-122"/>
              </a:rPr>
              <a:t>；</a:t>
            </a:r>
            <a:endParaRPr lang="zh-CN" altLang="en-US" sz="22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200" b="1" smtClean="0">
                <a:latin typeface="宋体" panose="02010600030101010101" pitchFamily="2" charset="-122"/>
              </a:rPr>
              <a:t>  园建工程：费用水平上涨</a:t>
            </a:r>
            <a:r>
              <a:rPr lang="en-US" altLang="zh-CN" sz="2200" b="1" smtClean="0">
                <a:latin typeface="宋体" panose="02010600030101010101" pitchFamily="2" charset="-122"/>
              </a:rPr>
              <a:t>8.84%</a:t>
            </a:r>
            <a:r>
              <a:rPr lang="zh-CN" altLang="en-US" sz="2200" b="1" smtClean="0">
                <a:latin typeface="宋体" panose="02010600030101010101" pitchFamily="2" charset="-122"/>
              </a:rPr>
              <a:t>，含税造价水平上涨</a:t>
            </a:r>
            <a:r>
              <a:rPr lang="en-US" altLang="zh-CN" sz="2200" b="1" smtClean="0">
                <a:latin typeface="宋体" panose="02010600030101010101" pitchFamily="2" charset="-122"/>
              </a:rPr>
              <a:t>6.05%</a:t>
            </a:r>
            <a:r>
              <a:rPr lang="zh-CN" altLang="en-US" sz="2200" b="1" smtClean="0">
                <a:latin typeface="宋体" panose="02010600030101010101" pitchFamily="2" charset="-122"/>
              </a:rPr>
              <a:t>；</a:t>
            </a:r>
            <a:endParaRPr lang="zh-CN" altLang="en-US" sz="22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200" b="1" smtClean="0">
                <a:latin typeface="宋体" panose="02010600030101010101" pitchFamily="2" charset="-122"/>
              </a:rPr>
              <a:t>  绿化工程：费用水平上涨</a:t>
            </a:r>
            <a:r>
              <a:rPr lang="en-US" altLang="zh-CN" sz="2200" b="1" smtClean="0">
                <a:latin typeface="宋体" panose="02010600030101010101" pitchFamily="2" charset="-122"/>
              </a:rPr>
              <a:t>6.18%</a:t>
            </a:r>
            <a:r>
              <a:rPr lang="zh-CN" altLang="en-US" sz="2200" b="1" smtClean="0">
                <a:latin typeface="宋体" panose="02010600030101010101" pitchFamily="2" charset="-122"/>
              </a:rPr>
              <a:t>，含税造价水平上涨</a:t>
            </a:r>
            <a:r>
              <a:rPr lang="en-US" altLang="zh-CN" sz="2200" b="1" smtClean="0">
                <a:latin typeface="宋体" panose="02010600030101010101" pitchFamily="2" charset="-122"/>
              </a:rPr>
              <a:t>6.56%</a:t>
            </a:r>
            <a:r>
              <a:rPr lang="zh-CN" altLang="en-US" sz="2200" b="1" smtClean="0">
                <a:latin typeface="宋体" panose="02010600030101010101" pitchFamily="2" charset="-122"/>
              </a:rPr>
              <a:t>；</a:t>
            </a:r>
            <a:endParaRPr lang="zh-CN" altLang="en-US" sz="2200" b="1" smtClean="0">
              <a:latin typeface="宋体" panose="02010600030101010101" pitchFamily="2" charset="-122"/>
            </a:endParaRPr>
          </a:p>
          <a:p>
            <a:pPr>
              <a:lnSpc>
                <a:spcPct val="105000"/>
              </a:lnSpc>
              <a:spcBef>
                <a:spcPct val="25000"/>
              </a:spcBef>
            </a:pPr>
            <a:endParaRPr lang="zh-CN" altLang="en-US" sz="2200" b="1" smtClean="0">
              <a:latin typeface="宋体" panose="02010600030101010101" pitchFamily="2" charset="-122"/>
            </a:endParaRPr>
          </a:p>
        </p:txBody>
      </p:sp>
    </p:spTree>
  </p:cSld>
  <p:clrMapOvr>
    <a:masterClrMapping/>
  </p:clrMapOvr>
  <p:transition>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p:cNvSpPr>
          <p:nvPr>
            <p:ph type="title" idx="4294967295"/>
          </p:nvPr>
        </p:nvSpPr>
        <p:spPr>
          <a:xfrm>
            <a:off x="541338" y="404813"/>
            <a:ext cx="8229600" cy="708025"/>
          </a:xfrm>
        </p:spPr>
        <p:txBody>
          <a:bodyPr/>
          <a:lstStyle/>
          <a:p>
            <a:r>
              <a:rPr lang="zh-CN" altLang="en-US" sz="2400" b="1" smtClean="0">
                <a:latin typeface="黑体" panose="02010600030101010101" pitchFamily="2" charset="-122"/>
                <a:ea typeface="黑体" panose="02010600030101010101" pitchFamily="2" charset="-122"/>
              </a:rPr>
              <a:t>第二部分  费率测算情况</a:t>
            </a:r>
            <a:endParaRPr lang="zh-CN" altLang="en-US" sz="2400" b="1" smtClean="0">
              <a:latin typeface="黑体" panose="02010600030101010101" pitchFamily="2" charset="-122"/>
              <a:ea typeface="黑体" panose="02010600030101010101" pitchFamily="2" charset="-122"/>
            </a:endParaRPr>
          </a:p>
        </p:txBody>
      </p:sp>
      <p:sp>
        <p:nvSpPr>
          <p:cNvPr id="28674" name="Rectangle 3"/>
          <p:cNvSpPr>
            <a:spLocks noGrp="1"/>
          </p:cNvSpPr>
          <p:nvPr>
            <p:ph type="body" idx="4294967295"/>
          </p:nvPr>
        </p:nvSpPr>
        <p:spPr>
          <a:xfrm>
            <a:off x="323850" y="1268413"/>
            <a:ext cx="8496300" cy="5056187"/>
          </a:xfrm>
        </p:spPr>
        <p:txBody>
          <a:bodyPr/>
          <a:lstStyle/>
          <a:p>
            <a:pPr>
              <a:lnSpc>
                <a:spcPct val="105000"/>
              </a:lnSpc>
              <a:spcBef>
                <a:spcPct val="25000"/>
              </a:spcBef>
              <a:buFont typeface="Wingdings 2" panose="05020102010507070707" pitchFamily="18" charset="2"/>
              <a:buNone/>
            </a:pPr>
            <a:r>
              <a:rPr lang="zh-CN" altLang="en-US" sz="2200" b="1" smtClean="0">
                <a:latin typeface="宋体" panose="02010600030101010101" pitchFamily="2" charset="-122"/>
              </a:rPr>
              <a:t>五、费率取值特点</a:t>
            </a:r>
            <a:endParaRPr lang="en-US" altLang="zh-CN" sz="22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200" b="1" smtClean="0">
                <a:latin typeface="宋体" panose="02010600030101010101" pitchFamily="2" charset="-122"/>
              </a:rPr>
              <a:t>  </a:t>
            </a:r>
            <a:r>
              <a:rPr lang="en-US" altLang="zh-CN" sz="2200" b="1" smtClean="0">
                <a:latin typeface="宋体" panose="02010600030101010101" pitchFamily="2" charset="-122"/>
              </a:rPr>
              <a:t>1.</a:t>
            </a:r>
            <a:r>
              <a:rPr lang="zh-CN" altLang="en-US" sz="2200" b="1" smtClean="0">
                <a:latin typeface="宋体" panose="02010600030101010101" pitchFamily="2" charset="-122"/>
              </a:rPr>
              <a:t>取费基础相同，都是以人工费</a:t>
            </a:r>
            <a:r>
              <a:rPr lang="en-US" altLang="zh-CN" sz="2200" b="1" smtClean="0">
                <a:latin typeface="宋体" panose="02010600030101010101" pitchFamily="2" charset="-122"/>
              </a:rPr>
              <a:t>+</a:t>
            </a:r>
            <a:r>
              <a:rPr lang="zh-CN" altLang="en-US" sz="2200" b="1" smtClean="0">
                <a:latin typeface="宋体" panose="02010600030101010101" pitchFamily="2" charset="-122"/>
              </a:rPr>
              <a:t>施工机具使用费为计税基础；</a:t>
            </a:r>
            <a:endParaRPr lang="zh-CN" altLang="en-US" sz="22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200" b="1" smtClean="0">
                <a:latin typeface="宋体" panose="02010600030101010101" pitchFamily="2" charset="-122"/>
              </a:rPr>
              <a:t>  </a:t>
            </a:r>
            <a:r>
              <a:rPr lang="en-US" altLang="zh-CN" sz="2200" b="1" smtClean="0">
                <a:latin typeface="宋体" panose="02010600030101010101" pitchFamily="2" charset="-122"/>
              </a:rPr>
              <a:t>2.</a:t>
            </a:r>
            <a:r>
              <a:rPr lang="zh-CN" altLang="en-US" sz="2200" b="1" smtClean="0">
                <a:latin typeface="宋体" panose="02010600030101010101" pitchFamily="2" charset="-122"/>
              </a:rPr>
              <a:t>不论一般计税法还是简易计税法，人工费不涉及增值税，不受扣税影响；</a:t>
            </a:r>
            <a:endParaRPr lang="zh-CN" altLang="en-US" sz="22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200" b="1" smtClean="0">
                <a:latin typeface="宋体" panose="02010600030101010101" pitchFamily="2" charset="-122"/>
              </a:rPr>
              <a:t>  </a:t>
            </a:r>
            <a:r>
              <a:rPr lang="en-US" altLang="zh-CN" sz="2200" b="1" smtClean="0">
                <a:latin typeface="宋体" panose="02010600030101010101" pitchFamily="2" charset="-122"/>
              </a:rPr>
              <a:t>3.</a:t>
            </a:r>
            <a:r>
              <a:rPr lang="zh-CN" altLang="en-US" sz="2200" b="1" smtClean="0">
                <a:latin typeface="宋体" panose="02010600030101010101" pitchFamily="2" charset="-122"/>
              </a:rPr>
              <a:t>施工机械台班单价中受税制影响最大的燃动费并入材料费中，不参与取费。施工机械台班中涉及增值税扣税的费用组成只有折旧费、检修费、维护费、安拆费、其他费（车船税、保险费、车辆检测费），这些费用按比例考虑部分扣税</a:t>
            </a:r>
            <a:r>
              <a:rPr lang="en-US" altLang="zh-CN" sz="2200" b="1" smtClean="0">
                <a:latin typeface="宋体" panose="02010600030101010101" pitchFamily="2" charset="-122"/>
              </a:rPr>
              <a:t>;</a:t>
            </a:r>
            <a:endParaRPr lang="en-US" altLang="zh-CN" sz="22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en-US" altLang="zh-CN" sz="2200" b="1" smtClean="0">
                <a:latin typeface="宋体" panose="02010600030101010101" pitchFamily="2" charset="-122"/>
              </a:rPr>
              <a:t>  4.</a:t>
            </a:r>
            <a:r>
              <a:rPr lang="zh-CN" altLang="en-US" sz="2200" b="1" smtClean="0">
                <a:latin typeface="宋体" panose="02010600030101010101" pitchFamily="2" charset="-122"/>
              </a:rPr>
              <a:t>除市政工程和土石方工程外，其他专业项目一般计税法和简易计税法在费用取值上差别不大。 </a:t>
            </a:r>
            <a:endParaRPr lang="zh-CN" altLang="en-US" sz="22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200" b="1" smtClean="0">
                <a:latin typeface="宋体" panose="02010600030101010101" pitchFamily="2" charset="-122"/>
              </a:rPr>
              <a:t>     最大程度的消除增值税对取费的影响。</a:t>
            </a:r>
            <a:endParaRPr lang="zh-CN" altLang="en-US" sz="2200" b="1" smtClean="0">
              <a:latin typeface="宋体" panose="02010600030101010101" pitchFamily="2" charset="-122"/>
            </a:endParaRPr>
          </a:p>
          <a:p>
            <a:pPr>
              <a:lnSpc>
                <a:spcPct val="105000"/>
              </a:lnSpc>
              <a:spcBef>
                <a:spcPct val="25000"/>
              </a:spcBef>
            </a:pPr>
            <a:endParaRPr lang="zh-CN" altLang="en-US" sz="2200" b="1" smtClean="0">
              <a:latin typeface="宋体" panose="02010600030101010101" pitchFamily="2" charset="-122"/>
            </a:endParaRPr>
          </a:p>
        </p:txBody>
      </p:sp>
    </p:spTree>
  </p:cSld>
  <p:clrMapOvr>
    <a:masterClrMapping/>
  </p:clrMapOvr>
  <p:transition>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p:cNvSpPr>
          <p:nvPr>
            <p:ph type="title" idx="4294967295"/>
          </p:nvPr>
        </p:nvSpPr>
        <p:spPr>
          <a:xfrm>
            <a:off x="458788" y="404813"/>
            <a:ext cx="8229600" cy="431800"/>
          </a:xfrm>
        </p:spPr>
        <p:txBody>
          <a:bodyPr/>
          <a:lstStyle/>
          <a:p>
            <a:r>
              <a:rPr lang="zh-CN" altLang="en-US" sz="2400" b="1" smtClean="0">
                <a:latin typeface="黑体" panose="02010600030101010101" pitchFamily="2" charset="-122"/>
                <a:ea typeface="黑体" panose="02010600030101010101" pitchFamily="2" charset="-122"/>
              </a:rPr>
              <a:t>第二部分  费率测算情况</a:t>
            </a:r>
            <a:endParaRPr lang="zh-CN" altLang="en-US" sz="2400" b="1" smtClean="0">
              <a:latin typeface="黑体" panose="02010600030101010101" pitchFamily="2" charset="-122"/>
              <a:ea typeface="黑体" panose="02010600030101010101" pitchFamily="2" charset="-122"/>
            </a:endParaRPr>
          </a:p>
        </p:txBody>
      </p:sp>
      <p:sp>
        <p:nvSpPr>
          <p:cNvPr id="29698" name="Rectangle 3"/>
          <p:cNvSpPr>
            <a:spLocks noGrp="1"/>
          </p:cNvSpPr>
          <p:nvPr>
            <p:ph type="body" idx="4294967295"/>
          </p:nvPr>
        </p:nvSpPr>
        <p:spPr>
          <a:xfrm>
            <a:off x="250825" y="1052513"/>
            <a:ext cx="8893175" cy="5272087"/>
          </a:xfrm>
        </p:spPr>
        <p:txBody>
          <a:bodyPr/>
          <a:lstStyle/>
          <a:p>
            <a:pPr>
              <a:buFont typeface="Wingdings 2" panose="05020102010507070707" pitchFamily="18" charset="2"/>
              <a:buNone/>
            </a:pPr>
            <a:r>
              <a:rPr lang="zh-CN" altLang="en-US" sz="2400" b="1" smtClean="0">
                <a:latin typeface="宋体" panose="02010600030101010101" pitchFamily="2" charset="-122"/>
              </a:rPr>
              <a:t>六、一般计税法费率取值与简易计税法费率取值的差异</a:t>
            </a:r>
            <a:endParaRPr lang="zh-CN" altLang="en-US" sz="2400" b="1" smtClean="0">
              <a:latin typeface="宋体" panose="02010600030101010101" pitchFamily="2" charset="-122"/>
            </a:endParaRPr>
          </a:p>
          <a:p>
            <a:pPr>
              <a:buFont typeface="Wingdings 2" panose="05020102010507070707" pitchFamily="18" charset="2"/>
              <a:buNone/>
            </a:pPr>
            <a:r>
              <a:rPr lang="zh-CN" altLang="en-US" sz="2400" b="1" smtClean="0">
                <a:latin typeface="宋体" panose="02010600030101010101" pitchFamily="2" charset="-122"/>
              </a:rPr>
              <a:t>  以安全文明施工费为例的费率对比</a:t>
            </a:r>
            <a:endParaRPr lang="zh-CN" altLang="en-US" sz="2400" b="1" smtClean="0">
              <a:latin typeface="宋体" panose="02010600030101010101" pitchFamily="2" charset="-122"/>
            </a:endParaRPr>
          </a:p>
          <a:p>
            <a:pPr>
              <a:buFont typeface="Wingdings 2" panose="05020102010507070707" pitchFamily="18" charset="2"/>
              <a:buNone/>
            </a:pPr>
            <a:r>
              <a:rPr lang="en-US" altLang="zh-CN" sz="2400" b="1" smtClean="0">
                <a:latin typeface="宋体" panose="02010600030101010101" pitchFamily="2" charset="-122"/>
              </a:rPr>
              <a:t>  1.</a:t>
            </a:r>
            <a:r>
              <a:rPr lang="zh-CN" altLang="en-US" sz="2400" b="1" smtClean="0">
                <a:latin typeface="宋体" panose="02010600030101010101" pitchFamily="2" charset="-122"/>
              </a:rPr>
              <a:t>房屋建筑工程一般计税法与简易计税法相差</a:t>
            </a:r>
            <a:r>
              <a:rPr lang="en-US" altLang="zh-CN" sz="2400" b="1" smtClean="0">
                <a:latin typeface="宋体" panose="02010600030101010101" pitchFamily="2" charset="-122"/>
              </a:rPr>
              <a:t>+0.01%</a:t>
            </a:r>
            <a:r>
              <a:rPr lang="zh-CN" altLang="en-US" sz="2400" b="1" smtClean="0">
                <a:latin typeface="宋体" panose="02010600030101010101" pitchFamily="2" charset="-122"/>
              </a:rPr>
              <a:t>；</a:t>
            </a:r>
            <a:endParaRPr lang="zh-CN" altLang="en-US" sz="2400" b="1" smtClean="0">
              <a:latin typeface="宋体" panose="02010600030101010101" pitchFamily="2" charset="-122"/>
            </a:endParaRPr>
          </a:p>
          <a:p>
            <a:pPr>
              <a:buFont typeface="Wingdings 2" panose="05020102010507070707" pitchFamily="18" charset="2"/>
              <a:buNone/>
            </a:pPr>
            <a:r>
              <a:rPr lang="en-US" altLang="zh-CN" sz="2400" b="1" smtClean="0">
                <a:latin typeface="宋体" panose="02010600030101010101" pitchFamily="2" charset="-122"/>
              </a:rPr>
              <a:t>  2.</a:t>
            </a:r>
            <a:r>
              <a:rPr lang="zh-CN" altLang="en-US" sz="2400" b="1" smtClean="0">
                <a:latin typeface="宋体" panose="02010600030101010101" pitchFamily="2" charset="-122"/>
              </a:rPr>
              <a:t>装饰工程一般计税法与简易计税法相差</a:t>
            </a:r>
            <a:r>
              <a:rPr lang="en-US" altLang="zh-CN" sz="2400" b="1" smtClean="0">
                <a:latin typeface="宋体" panose="02010600030101010101" pitchFamily="2" charset="-122"/>
              </a:rPr>
              <a:t>+0.01%</a:t>
            </a:r>
            <a:r>
              <a:rPr lang="zh-CN" altLang="en-US" sz="2400" b="1" smtClean="0">
                <a:latin typeface="宋体" panose="02010600030101010101" pitchFamily="2" charset="-122"/>
              </a:rPr>
              <a:t>；</a:t>
            </a:r>
            <a:endParaRPr lang="zh-CN" altLang="en-US" sz="2400" b="1" smtClean="0">
              <a:latin typeface="宋体" panose="02010600030101010101" pitchFamily="2" charset="-122"/>
            </a:endParaRPr>
          </a:p>
          <a:p>
            <a:pPr>
              <a:buFont typeface="Wingdings 2" panose="05020102010507070707" pitchFamily="18" charset="2"/>
              <a:buNone/>
            </a:pPr>
            <a:r>
              <a:rPr lang="en-US" altLang="zh-CN" sz="2400" b="1" smtClean="0">
                <a:latin typeface="宋体" panose="02010600030101010101" pitchFamily="2" charset="-122"/>
              </a:rPr>
              <a:t>  3.</a:t>
            </a:r>
            <a:r>
              <a:rPr lang="zh-CN" altLang="en-US" sz="2400" b="1" smtClean="0">
                <a:latin typeface="宋体" panose="02010600030101010101" pitchFamily="2" charset="-122"/>
              </a:rPr>
              <a:t>安装工程一般计税法与简易计税法相差</a:t>
            </a:r>
            <a:r>
              <a:rPr lang="en-US" altLang="zh-CN" sz="2400" b="1" smtClean="0">
                <a:latin typeface="宋体" panose="02010600030101010101" pitchFamily="2" charset="-122"/>
              </a:rPr>
              <a:t>+0.01%</a:t>
            </a:r>
            <a:r>
              <a:rPr lang="zh-CN" altLang="en-US" sz="2400" b="1" smtClean="0">
                <a:latin typeface="宋体" panose="02010600030101010101" pitchFamily="2" charset="-122"/>
              </a:rPr>
              <a:t>；</a:t>
            </a:r>
            <a:endParaRPr lang="zh-CN" altLang="en-US" sz="2400" b="1" smtClean="0">
              <a:latin typeface="宋体" panose="02010600030101010101" pitchFamily="2" charset="-122"/>
            </a:endParaRPr>
          </a:p>
          <a:p>
            <a:pPr>
              <a:buFont typeface="Wingdings 2" panose="05020102010507070707" pitchFamily="18" charset="2"/>
              <a:buNone/>
            </a:pPr>
            <a:r>
              <a:rPr lang="en-US" altLang="zh-CN" sz="2400" b="1" smtClean="0">
                <a:latin typeface="宋体" panose="02010600030101010101" pitchFamily="2" charset="-122"/>
              </a:rPr>
              <a:t>  4.</a:t>
            </a:r>
            <a:r>
              <a:rPr lang="zh-CN" altLang="en-US" sz="2400" b="1" smtClean="0">
                <a:latin typeface="宋体" panose="02010600030101010101" pitchFamily="2" charset="-122"/>
              </a:rPr>
              <a:t>市政工程一般计税法与简易计税法相差</a:t>
            </a:r>
            <a:r>
              <a:rPr lang="en-US" altLang="zh-CN" sz="2400" b="1" smtClean="0">
                <a:latin typeface="宋体" panose="02010600030101010101" pitchFamily="2" charset="-122"/>
              </a:rPr>
              <a:t>+0.07%</a:t>
            </a:r>
            <a:r>
              <a:rPr lang="zh-CN" altLang="en-US" sz="2400" b="1" smtClean="0">
                <a:latin typeface="宋体" panose="02010600030101010101" pitchFamily="2" charset="-122"/>
              </a:rPr>
              <a:t>；</a:t>
            </a:r>
            <a:endParaRPr lang="zh-CN" altLang="en-US" sz="2400" b="1" smtClean="0">
              <a:latin typeface="宋体" panose="02010600030101010101" pitchFamily="2" charset="-122"/>
            </a:endParaRPr>
          </a:p>
          <a:p>
            <a:pPr>
              <a:buFont typeface="Wingdings 2" panose="05020102010507070707" pitchFamily="18" charset="2"/>
              <a:buNone/>
            </a:pPr>
            <a:r>
              <a:rPr lang="en-US" altLang="zh-CN" sz="2400" b="1" smtClean="0">
                <a:latin typeface="宋体" panose="02010600030101010101" pitchFamily="2" charset="-122"/>
              </a:rPr>
              <a:t>  5.</a:t>
            </a:r>
            <a:r>
              <a:rPr lang="zh-CN" altLang="en-US" sz="2400" b="1" smtClean="0">
                <a:latin typeface="宋体" panose="02010600030101010101" pitchFamily="2" charset="-122"/>
              </a:rPr>
              <a:t>园建工程一般计税法与简易计税法相等；</a:t>
            </a:r>
            <a:endParaRPr lang="zh-CN" altLang="en-US" sz="2400" b="1" smtClean="0">
              <a:latin typeface="宋体" panose="02010600030101010101" pitchFamily="2" charset="-122"/>
            </a:endParaRPr>
          </a:p>
          <a:p>
            <a:pPr>
              <a:buFont typeface="Wingdings 2" panose="05020102010507070707" pitchFamily="18" charset="2"/>
              <a:buNone/>
            </a:pPr>
            <a:r>
              <a:rPr lang="en-US" altLang="zh-CN" sz="2400" b="1" smtClean="0">
                <a:latin typeface="宋体" panose="02010600030101010101" pitchFamily="2" charset="-122"/>
              </a:rPr>
              <a:t>  6.</a:t>
            </a:r>
            <a:r>
              <a:rPr lang="zh-CN" altLang="en-US" sz="2400" b="1" smtClean="0">
                <a:latin typeface="宋体" panose="02010600030101010101" pitchFamily="2" charset="-122"/>
              </a:rPr>
              <a:t>绿化工程一般计税法与简易计税法相差</a:t>
            </a:r>
            <a:r>
              <a:rPr lang="en-US" altLang="zh-CN" sz="2400" b="1" smtClean="0">
                <a:latin typeface="宋体" panose="02010600030101010101" pitchFamily="2" charset="-122"/>
              </a:rPr>
              <a:t>+0.02%</a:t>
            </a:r>
            <a:r>
              <a:rPr lang="zh-CN" altLang="en-US" sz="2400" b="1" smtClean="0">
                <a:latin typeface="宋体" panose="02010600030101010101" pitchFamily="2" charset="-122"/>
              </a:rPr>
              <a:t>；</a:t>
            </a:r>
            <a:endParaRPr lang="zh-CN" altLang="en-US" sz="2400" b="1" smtClean="0">
              <a:latin typeface="宋体" panose="02010600030101010101" pitchFamily="2" charset="-122"/>
            </a:endParaRPr>
          </a:p>
          <a:p>
            <a:pPr>
              <a:buFont typeface="Wingdings 2" panose="05020102010507070707" pitchFamily="18" charset="2"/>
              <a:buNone/>
            </a:pPr>
            <a:r>
              <a:rPr lang="en-US" altLang="zh-CN" sz="2400" b="1" smtClean="0">
                <a:latin typeface="宋体" panose="02010600030101010101" pitchFamily="2" charset="-122"/>
              </a:rPr>
              <a:t>  7.</a:t>
            </a:r>
            <a:r>
              <a:rPr lang="zh-CN" altLang="en-US" sz="2400" b="1" smtClean="0">
                <a:latin typeface="宋体" panose="02010600030101010101" pitchFamily="2" charset="-122"/>
              </a:rPr>
              <a:t>土石方工程一般计税法与简易计税法相差</a:t>
            </a:r>
            <a:r>
              <a:rPr lang="en-US" altLang="zh-CN" sz="2400" b="1" smtClean="0">
                <a:latin typeface="宋体" panose="02010600030101010101" pitchFamily="2" charset="-122"/>
              </a:rPr>
              <a:t>+0.39%</a:t>
            </a:r>
            <a:endParaRPr lang="en-US" altLang="zh-CN" sz="2400" b="1" smtClean="0">
              <a:latin typeface="宋体" panose="02010600030101010101" pitchFamily="2" charset="-122"/>
            </a:endParaRPr>
          </a:p>
          <a:p>
            <a:endParaRPr lang="zh-CN" altLang="en-US" sz="2400" b="1" smtClean="0">
              <a:latin typeface="宋体" panose="02010600030101010101" pitchFamily="2" charset="-122"/>
            </a:endParaRPr>
          </a:p>
        </p:txBody>
      </p:sp>
    </p:spTree>
  </p:cSld>
  <p:clrMapOvr>
    <a:masterClrMapping/>
  </p:clrMapOvr>
  <p:transition>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p:cNvSpPr>
          <p:nvPr>
            <p:ph type="title" idx="4294967295"/>
          </p:nvPr>
        </p:nvSpPr>
        <p:spPr>
          <a:xfrm>
            <a:off x="458788" y="333375"/>
            <a:ext cx="8229600" cy="574675"/>
          </a:xfrm>
        </p:spPr>
        <p:txBody>
          <a:bodyPr/>
          <a:lstStyle/>
          <a:p>
            <a:r>
              <a:rPr lang="zh-CN" altLang="en-US" sz="2400" b="1" smtClean="0">
                <a:latin typeface="黑体" panose="02010600030101010101" pitchFamily="2" charset="-122"/>
                <a:ea typeface="黑体" panose="02010600030101010101" pitchFamily="2" charset="-122"/>
              </a:rPr>
              <a:t>第三部分  费用定额的内容解读</a:t>
            </a:r>
            <a:endParaRPr lang="zh-CN" altLang="en-US" sz="2400" b="1" smtClean="0">
              <a:latin typeface="黑体" panose="02010600030101010101" pitchFamily="2" charset="-122"/>
              <a:ea typeface="黑体" panose="02010600030101010101" pitchFamily="2" charset="-122"/>
            </a:endParaRPr>
          </a:p>
        </p:txBody>
      </p:sp>
      <p:sp>
        <p:nvSpPr>
          <p:cNvPr id="30722" name="Rectangle 3"/>
          <p:cNvSpPr>
            <a:spLocks noGrp="1"/>
          </p:cNvSpPr>
          <p:nvPr>
            <p:ph type="body" idx="4294967295"/>
          </p:nvPr>
        </p:nvSpPr>
        <p:spPr>
          <a:xfrm>
            <a:off x="458788" y="1125538"/>
            <a:ext cx="8229600" cy="5199062"/>
          </a:xfrm>
        </p:spPr>
        <p:txBody>
          <a:bodyPr/>
          <a:lstStyle/>
          <a:p>
            <a:r>
              <a:rPr lang="en-US" altLang="zh-CN" sz="3200" smtClean="0">
                <a:latin typeface="宋体" panose="02010600030101010101" pitchFamily="2" charset="-122"/>
              </a:rPr>
              <a:t>2018</a:t>
            </a:r>
            <a:r>
              <a:rPr lang="zh-CN" altLang="en-US" sz="3200" smtClean="0">
                <a:latin typeface="宋体" panose="02010600030101010101" pitchFamily="2" charset="-122"/>
              </a:rPr>
              <a:t>版费用定额结构图</a:t>
            </a:r>
            <a:endParaRPr lang="zh-CN" altLang="en-US" sz="3200" smtClean="0">
              <a:latin typeface="宋体" panose="02010600030101010101" pitchFamily="2" charset="-122"/>
            </a:endParaRPr>
          </a:p>
        </p:txBody>
      </p:sp>
      <p:sp>
        <p:nvSpPr>
          <p:cNvPr id="30723" name="Rectangle 6"/>
          <p:cNvSpPr>
            <a:spLocks noChangeArrowheads="1"/>
          </p:cNvSpPr>
          <p:nvPr/>
        </p:nvSpPr>
        <p:spPr bwMode="auto">
          <a:xfrm>
            <a:off x="5795963" y="1916113"/>
            <a:ext cx="2520950" cy="865187"/>
          </a:xfrm>
          <a:prstGeom prst="rect">
            <a:avLst/>
          </a:prstGeom>
          <a:solidFill>
            <a:srgbClr val="99CCFF"/>
          </a:solidFill>
          <a:ln w="9525">
            <a:solidFill>
              <a:schemeClr val="tx1"/>
            </a:solidFill>
            <a:miter lim="800000"/>
          </a:ln>
        </p:spPr>
        <p:txBody>
          <a:bodyPr anchor="ctr"/>
          <a:lstStyle/>
          <a:p>
            <a:pPr algn="ctr" eaLnBrk="1" hangingPunct="1"/>
            <a:r>
              <a:rPr lang="zh-CN" altLang="en-US" sz="2400" b="1">
                <a:solidFill>
                  <a:schemeClr val="tx1"/>
                </a:solidFill>
                <a:latin typeface="Arial" panose="020B0604020202020204" pitchFamily="34" charset="0"/>
                <a:ea typeface="宋体" panose="02010600030101010101" pitchFamily="2" charset="-122"/>
              </a:rPr>
              <a:t>定额计价模式</a:t>
            </a:r>
            <a:endParaRPr lang="zh-CN" altLang="en-US" sz="2400" b="1">
              <a:solidFill>
                <a:schemeClr val="tx1"/>
              </a:solidFill>
              <a:latin typeface="Arial" panose="020B0604020202020204" pitchFamily="34" charset="0"/>
              <a:ea typeface="宋体" panose="02010600030101010101" pitchFamily="2" charset="-122"/>
            </a:endParaRPr>
          </a:p>
        </p:txBody>
      </p:sp>
      <p:sp>
        <p:nvSpPr>
          <p:cNvPr id="30724" name="Rectangle 7"/>
          <p:cNvSpPr>
            <a:spLocks noChangeArrowheads="1"/>
          </p:cNvSpPr>
          <p:nvPr/>
        </p:nvSpPr>
        <p:spPr bwMode="auto">
          <a:xfrm>
            <a:off x="5795963" y="3213100"/>
            <a:ext cx="2376487" cy="863600"/>
          </a:xfrm>
          <a:prstGeom prst="rect">
            <a:avLst/>
          </a:prstGeom>
          <a:solidFill>
            <a:srgbClr val="99CCFF"/>
          </a:solidFill>
          <a:ln w="9525">
            <a:solidFill>
              <a:schemeClr val="tx1"/>
            </a:solidFill>
            <a:miter lim="800000"/>
          </a:ln>
        </p:spPr>
        <p:txBody>
          <a:bodyPr wrap="none" anchor="ctr"/>
          <a:lstStyle/>
          <a:p>
            <a:pPr algn="ctr" eaLnBrk="1" hangingPunct="1"/>
            <a:r>
              <a:rPr lang="zh-CN" altLang="en-US" sz="2400" b="1">
                <a:solidFill>
                  <a:schemeClr val="tx1"/>
                </a:solidFill>
                <a:latin typeface="Arial" panose="020B0604020202020204" pitchFamily="34" charset="0"/>
                <a:ea typeface="宋体" panose="02010600030101010101" pitchFamily="2" charset="-122"/>
              </a:rPr>
              <a:t>清单计价模式</a:t>
            </a:r>
            <a:endParaRPr lang="zh-CN" altLang="en-US" sz="2400" b="1">
              <a:solidFill>
                <a:schemeClr val="tx1"/>
              </a:solidFill>
              <a:latin typeface="Arial" panose="020B0604020202020204" pitchFamily="34" charset="0"/>
              <a:ea typeface="宋体" panose="02010600030101010101" pitchFamily="2" charset="-122"/>
            </a:endParaRPr>
          </a:p>
        </p:txBody>
      </p:sp>
      <p:sp>
        <p:nvSpPr>
          <p:cNvPr id="30725" name="Rectangle 8"/>
          <p:cNvSpPr>
            <a:spLocks noChangeArrowheads="1"/>
          </p:cNvSpPr>
          <p:nvPr/>
        </p:nvSpPr>
        <p:spPr bwMode="auto">
          <a:xfrm>
            <a:off x="5292725" y="4581525"/>
            <a:ext cx="3238500" cy="1008063"/>
          </a:xfrm>
          <a:prstGeom prst="rect">
            <a:avLst/>
          </a:prstGeom>
          <a:solidFill>
            <a:srgbClr val="99CCFF"/>
          </a:solidFill>
          <a:ln w="9525">
            <a:solidFill>
              <a:schemeClr val="tx1"/>
            </a:solidFill>
            <a:miter lim="800000"/>
          </a:ln>
        </p:spPr>
        <p:txBody>
          <a:bodyPr wrap="none" anchor="ctr"/>
          <a:lstStyle/>
          <a:p>
            <a:pPr algn="ctr" eaLnBrk="1" hangingPunct="1"/>
            <a:r>
              <a:rPr lang="zh-CN" altLang="en-US" sz="2400" b="1">
                <a:solidFill>
                  <a:schemeClr val="tx1"/>
                </a:solidFill>
                <a:latin typeface="Arial" panose="020B0604020202020204" pitchFamily="34" charset="0"/>
                <a:ea typeface="宋体" panose="02010600030101010101" pitchFamily="2" charset="-122"/>
              </a:rPr>
              <a:t>全费用清单计价模式</a:t>
            </a:r>
            <a:endParaRPr lang="zh-CN" altLang="en-US" sz="2400" b="1">
              <a:solidFill>
                <a:schemeClr val="tx1"/>
              </a:solidFill>
              <a:latin typeface="Arial" panose="020B0604020202020204" pitchFamily="34" charset="0"/>
              <a:ea typeface="宋体" panose="02010600030101010101" pitchFamily="2" charset="-122"/>
            </a:endParaRPr>
          </a:p>
        </p:txBody>
      </p:sp>
      <p:sp>
        <p:nvSpPr>
          <p:cNvPr id="30726" name="Oval 9"/>
          <p:cNvSpPr>
            <a:spLocks noChangeArrowheads="1"/>
          </p:cNvSpPr>
          <p:nvPr/>
        </p:nvSpPr>
        <p:spPr bwMode="auto">
          <a:xfrm>
            <a:off x="971550" y="2276475"/>
            <a:ext cx="2736850" cy="1008063"/>
          </a:xfrm>
          <a:prstGeom prst="ellipse">
            <a:avLst/>
          </a:prstGeom>
          <a:solidFill>
            <a:srgbClr val="CCFFFF"/>
          </a:solidFill>
          <a:ln w="9525">
            <a:solidFill>
              <a:schemeClr val="tx1"/>
            </a:solidFill>
            <a:round/>
          </a:ln>
        </p:spPr>
        <p:txBody>
          <a:bodyPr wrap="none" anchor="ctr"/>
          <a:lstStyle/>
          <a:p>
            <a:pPr algn="ctr" eaLnBrk="1" hangingPunct="1"/>
            <a:r>
              <a:rPr lang="zh-CN" altLang="en-US" sz="3200" b="1">
                <a:solidFill>
                  <a:schemeClr val="tx1"/>
                </a:solidFill>
                <a:latin typeface="Arial" panose="020B0604020202020204" pitchFamily="34" charset="0"/>
                <a:ea typeface="宋体" panose="02010600030101010101" pitchFamily="2" charset="-122"/>
              </a:rPr>
              <a:t>一般计税法</a:t>
            </a:r>
            <a:endParaRPr lang="zh-CN" altLang="en-US" sz="3200" b="1">
              <a:solidFill>
                <a:schemeClr val="tx1"/>
              </a:solidFill>
              <a:latin typeface="Arial" panose="020B0604020202020204" pitchFamily="34" charset="0"/>
              <a:ea typeface="宋体" panose="02010600030101010101" pitchFamily="2" charset="-122"/>
            </a:endParaRPr>
          </a:p>
        </p:txBody>
      </p:sp>
      <p:sp>
        <p:nvSpPr>
          <p:cNvPr id="30727" name="Oval 11"/>
          <p:cNvSpPr>
            <a:spLocks noChangeArrowheads="1"/>
          </p:cNvSpPr>
          <p:nvPr/>
        </p:nvSpPr>
        <p:spPr bwMode="auto">
          <a:xfrm>
            <a:off x="827088" y="4076700"/>
            <a:ext cx="2952750" cy="1081088"/>
          </a:xfrm>
          <a:prstGeom prst="ellipse">
            <a:avLst/>
          </a:prstGeom>
          <a:solidFill>
            <a:srgbClr val="CCFFFF"/>
          </a:solidFill>
          <a:ln w="9525">
            <a:solidFill>
              <a:schemeClr val="tx1"/>
            </a:solidFill>
            <a:round/>
          </a:ln>
        </p:spPr>
        <p:txBody>
          <a:bodyPr wrap="none" anchor="ctr"/>
          <a:lstStyle/>
          <a:p>
            <a:pPr algn="ctr" eaLnBrk="1" hangingPunct="1"/>
            <a:r>
              <a:rPr lang="zh-CN" altLang="en-US" sz="3200" b="1">
                <a:solidFill>
                  <a:schemeClr val="tx1"/>
                </a:solidFill>
                <a:latin typeface="Arial" panose="020B0604020202020204" pitchFamily="34" charset="0"/>
                <a:ea typeface="宋体" panose="02010600030101010101" pitchFamily="2" charset="-122"/>
              </a:rPr>
              <a:t>简易计税法</a:t>
            </a:r>
            <a:endParaRPr lang="zh-CN" altLang="en-US" sz="3200" b="1">
              <a:solidFill>
                <a:schemeClr val="tx1"/>
              </a:solidFill>
              <a:latin typeface="Arial" panose="020B0604020202020204" pitchFamily="34" charset="0"/>
              <a:ea typeface="宋体" panose="02010600030101010101" pitchFamily="2" charset="-122"/>
            </a:endParaRPr>
          </a:p>
        </p:txBody>
      </p:sp>
      <p:sp>
        <p:nvSpPr>
          <p:cNvPr id="30728" name="Line 12"/>
          <p:cNvSpPr>
            <a:spLocks noChangeShapeType="1"/>
          </p:cNvSpPr>
          <p:nvPr/>
        </p:nvSpPr>
        <p:spPr bwMode="auto">
          <a:xfrm flipV="1">
            <a:off x="3779838" y="2276475"/>
            <a:ext cx="1944687" cy="576263"/>
          </a:xfrm>
          <a:prstGeom prst="line">
            <a:avLst/>
          </a:prstGeom>
          <a:noFill/>
          <a:ln w="25400">
            <a:solidFill>
              <a:schemeClr val="tx1"/>
            </a:solidFill>
            <a:round/>
          </a:ln>
        </p:spPr>
        <p:txBody>
          <a:bodyPr/>
          <a:lstStyle/>
          <a:p>
            <a:endParaRPr lang="zh-CN" altLang="en-US"/>
          </a:p>
        </p:txBody>
      </p:sp>
      <p:sp>
        <p:nvSpPr>
          <p:cNvPr id="30729" name="Line 13"/>
          <p:cNvSpPr>
            <a:spLocks noChangeShapeType="1"/>
          </p:cNvSpPr>
          <p:nvPr/>
        </p:nvSpPr>
        <p:spPr bwMode="auto">
          <a:xfrm>
            <a:off x="3779838" y="2852738"/>
            <a:ext cx="1871662" cy="720725"/>
          </a:xfrm>
          <a:prstGeom prst="line">
            <a:avLst/>
          </a:prstGeom>
          <a:noFill/>
          <a:ln w="25400">
            <a:solidFill>
              <a:schemeClr val="tx1"/>
            </a:solidFill>
            <a:round/>
          </a:ln>
        </p:spPr>
        <p:txBody>
          <a:bodyPr/>
          <a:lstStyle/>
          <a:p>
            <a:endParaRPr lang="zh-CN" altLang="en-US"/>
          </a:p>
        </p:txBody>
      </p:sp>
      <p:sp>
        <p:nvSpPr>
          <p:cNvPr id="30730" name="Line 14"/>
          <p:cNvSpPr>
            <a:spLocks noChangeShapeType="1"/>
          </p:cNvSpPr>
          <p:nvPr/>
        </p:nvSpPr>
        <p:spPr bwMode="auto">
          <a:xfrm>
            <a:off x="3779838" y="2852738"/>
            <a:ext cx="1438275" cy="1800225"/>
          </a:xfrm>
          <a:prstGeom prst="line">
            <a:avLst/>
          </a:prstGeom>
          <a:noFill/>
          <a:ln w="25400">
            <a:solidFill>
              <a:schemeClr val="tx1"/>
            </a:solidFill>
            <a:round/>
          </a:ln>
        </p:spPr>
        <p:txBody>
          <a:bodyPr/>
          <a:lstStyle/>
          <a:p>
            <a:endParaRPr lang="zh-CN" altLang="en-US"/>
          </a:p>
        </p:txBody>
      </p:sp>
      <p:sp>
        <p:nvSpPr>
          <p:cNvPr id="30731" name="Line 15"/>
          <p:cNvSpPr>
            <a:spLocks noChangeShapeType="1"/>
          </p:cNvSpPr>
          <p:nvPr/>
        </p:nvSpPr>
        <p:spPr bwMode="auto">
          <a:xfrm flipV="1">
            <a:off x="3779838" y="2420938"/>
            <a:ext cx="1944687" cy="2160587"/>
          </a:xfrm>
          <a:prstGeom prst="line">
            <a:avLst/>
          </a:prstGeom>
          <a:noFill/>
          <a:ln w="25400">
            <a:solidFill>
              <a:schemeClr val="tx1"/>
            </a:solidFill>
            <a:round/>
          </a:ln>
        </p:spPr>
        <p:txBody>
          <a:bodyPr/>
          <a:lstStyle/>
          <a:p>
            <a:endParaRPr lang="zh-CN" altLang="en-US"/>
          </a:p>
        </p:txBody>
      </p:sp>
      <p:sp>
        <p:nvSpPr>
          <p:cNvPr id="30732" name="Line 16"/>
          <p:cNvSpPr>
            <a:spLocks noChangeShapeType="1"/>
          </p:cNvSpPr>
          <p:nvPr/>
        </p:nvSpPr>
        <p:spPr bwMode="auto">
          <a:xfrm flipV="1">
            <a:off x="3779838" y="3860800"/>
            <a:ext cx="1944687" cy="720725"/>
          </a:xfrm>
          <a:prstGeom prst="line">
            <a:avLst/>
          </a:prstGeom>
          <a:noFill/>
          <a:ln w="25400">
            <a:solidFill>
              <a:schemeClr val="tx1"/>
            </a:solidFill>
            <a:round/>
          </a:ln>
        </p:spPr>
        <p:txBody>
          <a:bodyPr/>
          <a:lstStyle/>
          <a:p>
            <a:endParaRPr lang="zh-CN" altLang="en-US"/>
          </a:p>
        </p:txBody>
      </p:sp>
      <p:sp>
        <p:nvSpPr>
          <p:cNvPr id="30733" name="Line 17"/>
          <p:cNvSpPr>
            <a:spLocks noChangeShapeType="1"/>
          </p:cNvSpPr>
          <p:nvPr/>
        </p:nvSpPr>
        <p:spPr bwMode="auto">
          <a:xfrm>
            <a:off x="3779838" y="4581525"/>
            <a:ext cx="1438275" cy="576263"/>
          </a:xfrm>
          <a:prstGeom prst="line">
            <a:avLst/>
          </a:prstGeom>
          <a:noFill/>
          <a:ln w="25400">
            <a:solidFill>
              <a:schemeClr val="tx1"/>
            </a:solidFill>
            <a:round/>
          </a:ln>
        </p:spPr>
        <p:txBody>
          <a:bodyPr/>
          <a:lstStyle/>
          <a:p>
            <a:endParaRPr lang="zh-CN" altLang="en-US"/>
          </a:p>
        </p:txBody>
      </p:sp>
    </p:spTree>
  </p:cSld>
  <p:clrMapOvr>
    <a:masterClrMapping/>
  </p:clrMapOvr>
  <p:transition>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p:cNvSpPr>
          <p:nvPr>
            <p:ph type="title" idx="4294967295"/>
          </p:nvPr>
        </p:nvSpPr>
        <p:spPr>
          <a:xfrm>
            <a:off x="458788" y="333375"/>
            <a:ext cx="8229600" cy="574675"/>
          </a:xfrm>
        </p:spPr>
        <p:txBody>
          <a:bodyPr/>
          <a:lstStyle/>
          <a:p>
            <a:r>
              <a:rPr lang="zh-CN" altLang="en-US" sz="2400" b="1" smtClean="0">
                <a:latin typeface="黑体" panose="02010600030101010101" pitchFamily="2" charset="-122"/>
                <a:ea typeface="黑体" panose="02010600030101010101" pitchFamily="2" charset="-122"/>
              </a:rPr>
              <a:t>第三部分  费用定额的内容解读</a:t>
            </a:r>
            <a:endParaRPr lang="zh-CN" altLang="en-US" sz="2400" b="1" smtClean="0">
              <a:latin typeface="黑体" panose="02010600030101010101" pitchFamily="2" charset="-122"/>
              <a:ea typeface="黑体" panose="02010600030101010101" pitchFamily="2" charset="-122"/>
            </a:endParaRPr>
          </a:p>
        </p:txBody>
      </p:sp>
      <p:sp>
        <p:nvSpPr>
          <p:cNvPr id="31746" name="Rectangle 3"/>
          <p:cNvSpPr>
            <a:spLocks noGrp="1"/>
          </p:cNvSpPr>
          <p:nvPr>
            <p:ph type="body" idx="4294967295"/>
          </p:nvPr>
        </p:nvSpPr>
        <p:spPr>
          <a:xfrm>
            <a:off x="458788" y="1196975"/>
            <a:ext cx="8229600" cy="5127625"/>
          </a:xfrm>
        </p:spPr>
        <p:txBody>
          <a:bodyPr/>
          <a:lstStyle/>
          <a:p>
            <a:r>
              <a:rPr lang="zh-CN" altLang="en-US" sz="2400" b="1" smtClean="0">
                <a:latin typeface="宋体" panose="02010600030101010101" pitchFamily="2" charset="-122"/>
              </a:rPr>
              <a:t>一、费用定额变化要点</a:t>
            </a:r>
            <a:endParaRPr lang="zh-CN" altLang="en-US" sz="2400" b="1" smtClean="0">
              <a:latin typeface="宋体" panose="02010600030101010101" pitchFamily="2" charset="-122"/>
            </a:endParaRPr>
          </a:p>
          <a:p>
            <a:r>
              <a:rPr lang="zh-CN" altLang="en-US" sz="2400" b="1" smtClean="0">
                <a:latin typeface="宋体" panose="02010600030101010101" pitchFamily="2" charset="-122"/>
              </a:rPr>
              <a:t>（一）</a:t>
            </a:r>
            <a:r>
              <a:rPr lang="en-US" altLang="zh-CN" sz="2400" b="1" smtClean="0">
                <a:latin typeface="宋体" panose="02010600030101010101" pitchFamily="2" charset="-122"/>
              </a:rPr>
              <a:t>2018</a:t>
            </a:r>
            <a:r>
              <a:rPr lang="zh-CN" altLang="en-US" sz="2400" b="1" smtClean="0">
                <a:latin typeface="宋体" panose="02010600030101010101" pitchFamily="2" charset="-122"/>
              </a:rPr>
              <a:t>费用定额增加内容</a:t>
            </a:r>
            <a:endParaRPr lang="zh-CN" altLang="en-US" sz="2400" b="1" smtClean="0">
              <a:latin typeface="宋体" panose="02010600030101010101" pitchFamily="2" charset="-122"/>
            </a:endParaRPr>
          </a:p>
          <a:p>
            <a:r>
              <a:rPr lang="en-US" altLang="zh-CN" sz="2400" b="1" smtClean="0">
                <a:latin typeface="宋体" panose="02010600030101010101" pitchFamily="2" charset="-122"/>
              </a:rPr>
              <a:t>1.</a:t>
            </a:r>
            <a:r>
              <a:rPr lang="zh-CN" altLang="en-US" sz="2400" b="1" smtClean="0">
                <a:latin typeface="宋体" panose="02010600030101010101" pitchFamily="2" charset="-122"/>
              </a:rPr>
              <a:t>全费用基价表清单计价</a:t>
            </a:r>
            <a:endParaRPr lang="zh-CN" altLang="en-US" sz="2400" b="1" smtClean="0">
              <a:latin typeface="宋体" panose="02010600030101010101" pitchFamily="2" charset="-122"/>
            </a:endParaRPr>
          </a:p>
          <a:p>
            <a:r>
              <a:rPr lang="en-US" altLang="zh-CN" sz="2400" b="1" smtClean="0">
                <a:latin typeface="宋体" panose="02010600030101010101" pitchFamily="2" charset="-122"/>
              </a:rPr>
              <a:t>2.</a:t>
            </a:r>
            <a:r>
              <a:rPr lang="zh-CN" altLang="en-US" sz="2400" b="1" smtClean="0">
                <a:latin typeface="宋体" panose="02010600030101010101" pitchFamily="2" charset="-122"/>
              </a:rPr>
              <a:t>两套费率标准（一般计税法下的费率标准、简易计税法下的费率标准）</a:t>
            </a:r>
            <a:endParaRPr lang="zh-CN" altLang="en-US" sz="2400" b="1" smtClean="0">
              <a:latin typeface="宋体" panose="02010600030101010101" pitchFamily="2" charset="-122"/>
            </a:endParaRPr>
          </a:p>
          <a:p>
            <a:r>
              <a:rPr lang="en-US" altLang="zh-CN" sz="2400" b="1" smtClean="0">
                <a:latin typeface="宋体" panose="02010600030101010101" pitchFamily="2" charset="-122"/>
              </a:rPr>
              <a:t>3.</a:t>
            </a:r>
            <a:r>
              <a:rPr lang="zh-CN" altLang="en-US" sz="2400" b="1" smtClean="0">
                <a:latin typeface="宋体" panose="02010600030101010101" pitchFamily="2" charset="-122"/>
              </a:rPr>
              <a:t>房屋建筑和市政基础设施施工现场扬尘污染防治增加费</a:t>
            </a:r>
            <a:endParaRPr lang="zh-CN" altLang="en-US" sz="2400" b="1" smtClean="0">
              <a:latin typeface="宋体" panose="02010600030101010101" pitchFamily="2" charset="-122"/>
            </a:endParaRPr>
          </a:p>
          <a:p>
            <a:r>
              <a:rPr lang="en-US" altLang="zh-CN" sz="2400" b="1" smtClean="0">
                <a:latin typeface="宋体" panose="02010600030101010101" pitchFamily="2" charset="-122"/>
              </a:rPr>
              <a:t>4.</a:t>
            </a:r>
            <a:r>
              <a:rPr lang="zh-CN" altLang="en-US" sz="2400" b="1" smtClean="0">
                <a:latin typeface="宋体" panose="02010600030101010101" pitchFamily="2" charset="-122"/>
              </a:rPr>
              <a:t>其他变化内容：</a:t>
            </a:r>
            <a:endParaRPr lang="zh-CN" altLang="en-US" sz="2400" b="1" smtClean="0">
              <a:latin typeface="宋体" panose="02010600030101010101" pitchFamily="2" charset="-122"/>
            </a:endParaRPr>
          </a:p>
          <a:p>
            <a:r>
              <a:rPr lang="zh-CN" altLang="en-US" sz="2400" b="1" smtClean="0">
                <a:latin typeface="宋体" panose="02010600030101010101" pitchFamily="2" charset="-122"/>
              </a:rPr>
              <a:t>（</a:t>
            </a:r>
            <a:r>
              <a:rPr lang="en-US" altLang="zh-CN" sz="2400" b="1" smtClean="0">
                <a:latin typeface="宋体" panose="02010600030101010101" pitchFamily="2" charset="-122"/>
              </a:rPr>
              <a:t>1</a:t>
            </a:r>
            <a:r>
              <a:rPr lang="zh-CN" altLang="en-US" sz="2400" b="1" smtClean="0">
                <a:latin typeface="宋体" panose="02010600030101010101" pitchFamily="2" charset="-122"/>
              </a:rPr>
              <a:t>）装配式建筑取费按照房屋建筑工程取费。</a:t>
            </a:r>
            <a:endParaRPr lang="zh-CN" altLang="en-US" sz="2400" b="1" smtClean="0">
              <a:latin typeface="宋体" panose="02010600030101010101" pitchFamily="2" charset="-122"/>
            </a:endParaRPr>
          </a:p>
          <a:p>
            <a:endParaRPr lang="zh-CN" altLang="en-US" sz="2800" b="1" smtClean="0">
              <a:latin typeface="黑体" panose="02010600030101010101" pitchFamily="2" charset="-122"/>
              <a:ea typeface="黑体" panose="02010600030101010101" pitchFamily="2" charset="-122"/>
            </a:endParaRPr>
          </a:p>
        </p:txBody>
      </p:sp>
    </p:spTree>
  </p:cSld>
  <p:clrMapOvr>
    <a:masterClrMapping/>
  </p:clrMapOvr>
  <p:transition>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p:cNvSpPr>
          <p:nvPr>
            <p:ph type="title" idx="4294967295"/>
          </p:nvPr>
        </p:nvSpPr>
        <p:spPr>
          <a:xfrm>
            <a:off x="458788" y="333375"/>
            <a:ext cx="8229600" cy="503238"/>
          </a:xfrm>
        </p:spPr>
        <p:txBody>
          <a:bodyPr/>
          <a:lstStyle/>
          <a:p>
            <a:r>
              <a:rPr lang="zh-CN" altLang="en-US" sz="2400" b="1" smtClean="0">
                <a:latin typeface="黑体" panose="02010600030101010101" pitchFamily="2" charset="-122"/>
                <a:ea typeface="黑体" panose="02010600030101010101" pitchFamily="2" charset="-122"/>
              </a:rPr>
              <a:t>第三部分  费用定额的内容解读</a:t>
            </a:r>
            <a:endParaRPr lang="zh-CN" altLang="en-US" sz="2400" b="1" smtClean="0">
              <a:latin typeface="黑体" panose="02010600030101010101" pitchFamily="2" charset="-122"/>
              <a:ea typeface="黑体" panose="02010600030101010101" pitchFamily="2" charset="-122"/>
            </a:endParaRPr>
          </a:p>
        </p:txBody>
      </p:sp>
      <p:sp>
        <p:nvSpPr>
          <p:cNvPr id="32770" name="Rectangle 3"/>
          <p:cNvSpPr>
            <a:spLocks noGrp="1"/>
          </p:cNvSpPr>
          <p:nvPr>
            <p:ph type="body" idx="4294967295"/>
          </p:nvPr>
        </p:nvSpPr>
        <p:spPr>
          <a:xfrm>
            <a:off x="458788" y="981075"/>
            <a:ext cx="8229600" cy="5343525"/>
          </a:xfrm>
        </p:spPr>
        <p:txBody>
          <a:bodyPr/>
          <a:lstStyle/>
          <a:p>
            <a:pPr>
              <a:buFont typeface="Wingdings 2" panose="05020102010507070707" pitchFamily="18" charset="2"/>
              <a:buNone/>
            </a:pPr>
            <a:r>
              <a:rPr lang="en-US" altLang="zh-CN" sz="2400" b="1" smtClean="0">
                <a:latin typeface="宋体" panose="02010600030101010101" pitchFamily="2" charset="-122"/>
              </a:rPr>
              <a:t> 1.</a:t>
            </a:r>
            <a:r>
              <a:rPr lang="zh-CN" altLang="en-US" sz="2400" b="1" smtClean="0">
                <a:latin typeface="宋体" panose="02010600030101010101" pitchFamily="2" charset="-122"/>
              </a:rPr>
              <a:t>全费用基价表清单计价</a:t>
            </a:r>
            <a:endParaRPr lang="zh-CN" altLang="en-US" sz="2400" b="1" smtClean="0">
              <a:latin typeface="宋体" panose="02010600030101010101" pitchFamily="2" charset="-122"/>
            </a:endParaRPr>
          </a:p>
          <a:p>
            <a:pPr>
              <a:buFont typeface="Wingdings 2" panose="05020102010507070707" pitchFamily="18" charset="2"/>
              <a:buNone/>
            </a:pPr>
            <a:r>
              <a:rPr lang="zh-CN" altLang="en-US" sz="2400" b="1" smtClean="0">
                <a:latin typeface="宋体" panose="02010600030101010101" pitchFamily="2" charset="-122"/>
              </a:rPr>
              <a:t>  （</a:t>
            </a:r>
            <a:r>
              <a:rPr lang="en-US" altLang="zh-CN" sz="2400" b="1" smtClean="0">
                <a:latin typeface="宋体" panose="02010600030101010101" pitchFamily="2" charset="-122"/>
              </a:rPr>
              <a:t>1</a:t>
            </a:r>
            <a:r>
              <a:rPr lang="zh-CN" altLang="en-US" sz="2400" b="1" smtClean="0">
                <a:latin typeface="宋体" panose="02010600030101010101" pitchFamily="2" charset="-122"/>
              </a:rPr>
              <a:t>）概念：全费用是指工程计价活动中，按全费用基价表中的消耗量和材料、机械台班，费用计算工程造价的计价活动。全费用由人工费、材料费、施工机具使用费、费用、增值税组成。</a:t>
            </a:r>
            <a:endParaRPr lang="zh-CN" altLang="en-US" sz="2400" b="1" smtClean="0">
              <a:latin typeface="宋体" panose="02010600030101010101" pitchFamily="2" charset="-122"/>
            </a:endParaRPr>
          </a:p>
          <a:p>
            <a:pPr>
              <a:buFont typeface="Wingdings 2" panose="05020102010507070707" pitchFamily="18" charset="2"/>
              <a:buNone/>
            </a:pPr>
            <a:r>
              <a:rPr lang="zh-CN" altLang="en-US" sz="2400" b="1" smtClean="0">
                <a:latin typeface="宋体" panose="02010600030101010101" pitchFamily="2" charset="-122"/>
              </a:rPr>
              <a:t>  （</a:t>
            </a:r>
            <a:r>
              <a:rPr lang="en-US" altLang="zh-CN" sz="2400" b="1" smtClean="0">
                <a:latin typeface="宋体" panose="02010600030101010101" pitchFamily="2" charset="-122"/>
              </a:rPr>
              <a:t>2</a:t>
            </a:r>
            <a:r>
              <a:rPr lang="zh-CN" altLang="en-US" sz="2400" b="1" smtClean="0">
                <a:latin typeface="宋体" panose="02010600030101010101" pitchFamily="2" charset="-122"/>
              </a:rPr>
              <a:t>）费用的内容：总价措施费、企业管理费、利润、规费。</a:t>
            </a:r>
            <a:endParaRPr lang="zh-CN" altLang="en-US" sz="2400" b="1" smtClean="0">
              <a:latin typeface="宋体" panose="02010600030101010101" pitchFamily="2" charset="-122"/>
            </a:endParaRPr>
          </a:p>
          <a:p>
            <a:pPr>
              <a:buFont typeface="Wingdings 2" panose="05020102010507070707" pitchFamily="18" charset="2"/>
              <a:buNone/>
            </a:pPr>
            <a:r>
              <a:rPr lang="zh-CN" altLang="en-US" sz="2400" b="1" smtClean="0">
                <a:latin typeface="宋体" panose="02010600030101010101" pitchFamily="2" charset="-122"/>
              </a:rPr>
              <a:t>  （</a:t>
            </a:r>
            <a:r>
              <a:rPr lang="en-US" altLang="zh-CN" sz="2400" b="1" smtClean="0">
                <a:latin typeface="宋体" panose="02010600030101010101" pitchFamily="2" charset="-122"/>
              </a:rPr>
              <a:t>3</a:t>
            </a:r>
            <a:r>
              <a:rPr lang="zh-CN" altLang="en-US" sz="2400" b="1" smtClean="0">
                <a:latin typeface="宋体" panose="02010600030101010101" pitchFamily="2" charset="-122"/>
              </a:rPr>
              <a:t>）费用的计算：以人</a:t>
            </a:r>
            <a:r>
              <a:rPr lang="en-US" altLang="zh-CN" sz="2400" b="1" smtClean="0">
                <a:latin typeface="宋体" panose="02010600030101010101" pitchFamily="2" charset="-122"/>
              </a:rPr>
              <a:t>+</a:t>
            </a:r>
            <a:r>
              <a:rPr lang="zh-CN" altLang="en-US" sz="2400" b="1" smtClean="0">
                <a:latin typeface="宋体" panose="02010600030101010101" pitchFamily="2" charset="-122"/>
              </a:rPr>
              <a:t>机为计费基数，按费率标准逐项计算。基价表中是按一般计税法计算的。也可以按简易计税法计算全费用工程造价。</a:t>
            </a:r>
            <a:endParaRPr lang="zh-CN" altLang="en-US" sz="2400" b="1" smtClean="0">
              <a:latin typeface="宋体" panose="02010600030101010101" pitchFamily="2" charset="-122"/>
            </a:endParaRPr>
          </a:p>
          <a:p>
            <a:endParaRPr lang="zh-CN" altLang="en-US" sz="2800" b="1" smtClean="0">
              <a:latin typeface="黑体" panose="02010600030101010101" pitchFamily="2" charset="-122"/>
              <a:ea typeface="黑体" panose="02010600030101010101" pitchFamily="2" charset="-122"/>
            </a:endParaRPr>
          </a:p>
          <a:p>
            <a:endParaRPr lang="zh-CN" altLang="en-US" smtClean="0">
              <a:latin typeface="黑体" panose="02010600030101010101" pitchFamily="2" charset="-122"/>
              <a:ea typeface="黑体" panose="02010600030101010101" pitchFamily="2" charset="-122"/>
            </a:endParaRPr>
          </a:p>
        </p:txBody>
      </p:sp>
    </p:spTree>
  </p:cSld>
  <p:clrMapOvr>
    <a:masterClrMapping/>
  </p:clrMapOvr>
  <p:transition>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p:cNvSpPr>
          <p:nvPr>
            <p:ph type="title" idx="4294967295"/>
          </p:nvPr>
        </p:nvSpPr>
        <p:spPr>
          <a:xfrm>
            <a:off x="458788" y="404813"/>
            <a:ext cx="8229600" cy="576262"/>
          </a:xfrm>
        </p:spPr>
        <p:txBody>
          <a:bodyPr/>
          <a:lstStyle/>
          <a:p>
            <a:r>
              <a:rPr lang="zh-CN" altLang="en-US" sz="2400" b="1" smtClean="0">
                <a:latin typeface="黑体" panose="02010600030101010101" pitchFamily="2" charset="-122"/>
                <a:ea typeface="黑体" panose="02010600030101010101" pitchFamily="2" charset="-122"/>
              </a:rPr>
              <a:t>第三部分  费用定额的内容解读</a:t>
            </a:r>
            <a:endParaRPr lang="zh-CN" altLang="en-US" sz="2400" b="1" smtClean="0">
              <a:latin typeface="黑体" panose="02010600030101010101" pitchFamily="2" charset="-122"/>
              <a:ea typeface="黑体" panose="02010600030101010101" pitchFamily="2" charset="-122"/>
            </a:endParaRPr>
          </a:p>
        </p:txBody>
      </p:sp>
      <p:sp>
        <p:nvSpPr>
          <p:cNvPr id="33794" name="Rectangle 3"/>
          <p:cNvSpPr>
            <a:spLocks noGrp="1"/>
          </p:cNvSpPr>
          <p:nvPr>
            <p:ph type="body" idx="4294967295"/>
          </p:nvPr>
        </p:nvSpPr>
        <p:spPr>
          <a:xfrm>
            <a:off x="458788" y="1412875"/>
            <a:ext cx="8229600" cy="4911725"/>
          </a:xfrm>
        </p:spPr>
        <p:txBody>
          <a:bodyPr/>
          <a:lstStyle/>
          <a:p>
            <a:pPr>
              <a:lnSpc>
                <a:spcPct val="105000"/>
              </a:lnSpc>
              <a:spcBef>
                <a:spcPct val="25000"/>
              </a:spcBef>
              <a:buFont typeface="Wingdings 2" panose="05020102010507070707" pitchFamily="18" charset="2"/>
              <a:buNone/>
            </a:pPr>
            <a:r>
              <a:rPr lang="zh-CN" altLang="en-US" sz="2400" b="1" smtClean="0">
                <a:latin typeface="宋体" panose="02010600030101010101" pitchFamily="2" charset="-122"/>
              </a:rPr>
              <a:t>（</a:t>
            </a:r>
            <a:r>
              <a:rPr lang="en-US" altLang="zh-CN" sz="2400" b="1" smtClean="0">
                <a:latin typeface="宋体" panose="02010600030101010101" pitchFamily="2" charset="-122"/>
              </a:rPr>
              <a:t>4</a:t>
            </a:r>
            <a:r>
              <a:rPr lang="zh-CN" altLang="en-US" sz="2400" b="1" smtClean="0">
                <a:latin typeface="宋体" panose="02010600030101010101" pitchFamily="2" charset="-122"/>
              </a:rPr>
              <a:t>）全费用清单计价的特点：</a:t>
            </a:r>
            <a:endParaRPr lang="zh-CN" altLang="en-US" sz="24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400" b="1" smtClean="0">
                <a:latin typeface="宋体" panose="02010600030101010101" pitchFamily="2" charset="-122"/>
              </a:rPr>
              <a:t>①计算程序简单</a:t>
            </a:r>
            <a:endParaRPr lang="zh-CN" altLang="en-US" sz="24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400" b="1" smtClean="0">
                <a:latin typeface="宋体" panose="02010600030101010101" pitchFamily="2" charset="-122"/>
              </a:rPr>
              <a:t>②与清单计价、定额计价可任意转换。</a:t>
            </a:r>
            <a:endParaRPr lang="zh-CN" altLang="en-US" sz="2400" b="1" smtClean="0">
              <a:latin typeface="宋体" panose="02010600030101010101" pitchFamily="2" charset="-122"/>
            </a:endParaRPr>
          </a:p>
        </p:txBody>
      </p:sp>
    </p:spTree>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2"/>
          <p:cNvSpPr>
            <a:spLocks noGrp="1"/>
          </p:cNvSpPr>
          <p:nvPr>
            <p:ph idx="1"/>
          </p:nvPr>
        </p:nvSpPr>
        <p:spPr>
          <a:xfrm>
            <a:off x="928688" y="1785938"/>
            <a:ext cx="7572375" cy="2533650"/>
          </a:xfrm>
        </p:spPr>
        <p:txBody>
          <a:bodyPr/>
          <a:lstStyle/>
          <a:p>
            <a:pPr eaLnBrk="1" hangingPunct="1">
              <a:lnSpc>
                <a:spcPct val="160000"/>
              </a:lnSpc>
              <a:buFont typeface="Wingdings 2" panose="05020102010507070707" pitchFamily="18" charset="2"/>
              <a:buNone/>
            </a:pPr>
            <a:r>
              <a:rPr lang="en-US" altLang="zh-CN" sz="3200" b="1" smtClean="0">
                <a:solidFill>
                  <a:srgbClr val="FF0000"/>
                </a:solidFill>
                <a:latin typeface="微软雅黑"/>
                <a:ea typeface="微软雅黑"/>
                <a:cs typeface="微软雅黑"/>
              </a:rPr>
              <a:t>    </a:t>
            </a:r>
            <a:r>
              <a:rPr lang="zh-CN" altLang="en-US" sz="2400" b="1" smtClean="0">
                <a:solidFill>
                  <a:srgbClr val="FF0000"/>
                </a:solidFill>
                <a:latin typeface="宋体" panose="02010600030101010101" pitchFamily="2" charset="-122"/>
                <a:ea typeface="微软雅黑"/>
                <a:cs typeface="微软雅黑"/>
              </a:rPr>
              <a:t>第一部分</a:t>
            </a:r>
            <a:r>
              <a:rPr lang="en-US" altLang="zh-CN" sz="2400" b="1" smtClean="0">
                <a:latin typeface="宋体" panose="02010600030101010101" pitchFamily="2" charset="-122"/>
                <a:ea typeface="微软雅黑"/>
                <a:cs typeface="微软雅黑"/>
              </a:rPr>
              <a:t>:</a:t>
            </a:r>
            <a:r>
              <a:rPr lang="zh-CN" altLang="en-US" sz="2400" b="1" smtClean="0">
                <a:solidFill>
                  <a:srgbClr val="000000"/>
                </a:solidFill>
                <a:latin typeface="宋体" panose="02010600030101010101" pitchFamily="2" charset="-122"/>
                <a:cs typeface="Times New Roman" panose="02020603050405020304" pitchFamily="18" charset="0"/>
              </a:rPr>
              <a:t>费用定额编制概况</a:t>
            </a:r>
            <a:endParaRPr lang="zh-CN" altLang="en-US" sz="2400" b="1" smtClean="0">
              <a:solidFill>
                <a:srgbClr val="000000"/>
              </a:solidFill>
              <a:latin typeface="宋体" panose="02010600030101010101" pitchFamily="2" charset="-122"/>
              <a:cs typeface="Times New Roman" panose="02020603050405020304" pitchFamily="18" charset="0"/>
            </a:endParaRPr>
          </a:p>
          <a:p>
            <a:pPr eaLnBrk="1" hangingPunct="1">
              <a:lnSpc>
                <a:spcPct val="160000"/>
              </a:lnSpc>
              <a:buClr>
                <a:srgbClr val="FF0000"/>
              </a:buClr>
              <a:buFont typeface="Wingdings 2" panose="05020102010507070707" pitchFamily="18" charset="2"/>
              <a:buNone/>
            </a:pPr>
            <a:r>
              <a:rPr lang="en-US" altLang="zh-CN" sz="2400" b="1" smtClean="0">
                <a:solidFill>
                  <a:srgbClr val="FF0000"/>
                </a:solidFill>
                <a:latin typeface="宋体" panose="02010600030101010101" pitchFamily="2" charset="-122"/>
                <a:cs typeface="Times New Roman" panose="02020603050405020304" pitchFamily="18" charset="0"/>
              </a:rPr>
              <a:t>   </a:t>
            </a:r>
            <a:r>
              <a:rPr lang="zh-CN" altLang="en-US" sz="2400" b="1" smtClean="0">
                <a:solidFill>
                  <a:srgbClr val="FF0000"/>
                </a:solidFill>
                <a:latin typeface="宋体" panose="02010600030101010101" pitchFamily="2" charset="-122"/>
                <a:cs typeface="Times New Roman" panose="02020603050405020304" pitchFamily="18" charset="0"/>
              </a:rPr>
              <a:t>第二部分</a:t>
            </a:r>
            <a:r>
              <a:rPr lang="en-US" altLang="zh-CN" sz="2400" b="1" smtClean="0">
                <a:solidFill>
                  <a:srgbClr val="000000"/>
                </a:solidFill>
                <a:latin typeface="宋体" panose="02010600030101010101" pitchFamily="2" charset="-122"/>
                <a:cs typeface="Times New Roman" panose="02020603050405020304" pitchFamily="18" charset="0"/>
              </a:rPr>
              <a:t>:</a:t>
            </a:r>
            <a:r>
              <a:rPr lang="zh-CN" altLang="en-US" sz="2400" b="1" smtClean="0">
                <a:solidFill>
                  <a:srgbClr val="000000"/>
                </a:solidFill>
                <a:latin typeface="宋体" panose="02010600030101010101" pitchFamily="2" charset="-122"/>
                <a:cs typeface="Times New Roman" panose="02020603050405020304" pitchFamily="18" charset="0"/>
              </a:rPr>
              <a:t>费率测算情况</a:t>
            </a:r>
            <a:endParaRPr lang="zh-CN" altLang="en-US" sz="2400" b="1" smtClean="0">
              <a:solidFill>
                <a:srgbClr val="000000"/>
              </a:solidFill>
              <a:latin typeface="宋体" panose="02010600030101010101" pitchFamily="2" charset="-122"/>
              <a:cs typeface="Times New Roman" panose="02020603050405020304" pitchFamily="18" charset="0"/>
            </a:endParaRPr>
          </a:p>
          <a:p>
            <a:pPr eaLnBrk="1" hangingPunct="1">
              <a:lnSpc>
                <a:spcPct val="160000"/>
              </a:lnSpc>
              <a:buClr>
                <a:srgbClr val="FF0000"/>
              </a:buClr>
              <a:buFont typeface="Wingdings 2" panose="05020102010507070707" pitchFamily="18" charset="2"/>
              <a:buNone/>
            </a:pPr>
            <a:r>
              <a:rPr lang="en-US" altLang="zh-CN" sz="2400" b="1" smtClean="0">
                <a:solidFill>
                  <a:srgbClr val="FF0000"/>
                </a:solidFill>
                <a:latin typeface="宋体" panose="02010600030101010101" pitchFamily="2" charset="-122"/>
                <a:cs typeface="Times New Roman" panose="02020603050405020304" pitchFamily="18" charset="0"/>
              </a:rPr>
              <a:t>   </a:t>
            </a:r>
            <a:r>
              <a:rPr lang="zh-CN" altLang="en-US" sz="2400" b="1" smtClean="0">
                <a:solidFill>
                  <a:srgbClr val="FF0000"/>
                </a:solidFill>
                <a:latin typeface="宋体" panose="02010600030101010101" pitchFamily="2" charset="-122"/>
                <a:cs typeface="Times New Roman" panose="02020603050405020304" pitchFamily="18" charset="0"/>
              </a:rPr>
              <a:t>第三部分</a:t>
            </a:r>
            <a:r>
              <a:rPr lang="en-US" altLang="zh-CN" sz="2400" b="1" smtClean="0">
                <a:solidFill>
                  <a:srgbClr val="000000"/>
                </a:solidFill>
                <a:latin typeface="宋体" panose="02010600030101010101" pitchFamily="2" charset="-122"/>
                <a:cs typeface="Times New Roman" panose="02020603050405020304" pitchFamily="18" charset="0"/>
              </a:rPr>
              <a:t>:《</a:t>
            </a:r>
            <a:r>
              <a:rPr lang="zh-CN" altLang="en-US" sz="2400" b="1" smtClean="0">
                <a:solidFill>
                  <a:srgbClr val="000000"/>
                </a:solidFill>
                <a:latin typeface="宋体" panose="02010600030101010101" pitchFamily="2" charset="-122"/>
                <a:cs typeface="Times New Roman" panose="02020603050405020304" pitchFamily="18" charset="0"/>
              </a:rPr>
              <a:t>费用定额</a:t>
            </a:r>
            <a:r>
              <a:rPr lang="en-US" altLang="zh-CN" sz="2400" b="1" smtClean="0">
                <a:solidFill>
                  <a:srgbClr val="000000"/>
                </a:solidFill>
                <a:latin typeface="宋体" panose="02010600030101010101" pitchFamily="2" charset="-122"/>
                <a:cs typeface="Times New Roman" panose="02020603050405020304" pitchFamily="18" charset="0"/>
              </a:rPr>
              <a:t>》</a:t>
            </a:r>
            <a:r>
              <a:rPr lang="zh-CN" altLang="en-US" sz="2400" b="1" smtClean="0">
                <a:solidFill>
                  <a:srgbClr val="000000"/>
                </a:solidFill>
                <a:latin typeface="宋体" panose="02010600030101010101" pitchFamily="2" charset="-122"/>
                <a:cs typeface="Times New Roman" panose="02020603050405020304" pitchFamily="18" charset="0"/>
              </a:rPr>
              <a:t>内容解读</a:t>
            </a:r>
            <a:r>
              <a:rPr lang="zh-CN" altLang="en-US" sz="2400" b="1" smtClean="0">
                <a:solidFill>
                  <a:srgbClr val="000000"/>
                </a:solidFill>
                <a:latin typeface="黑体" panose="02010600030101010101" pitchFamily="2" charset="-122"/>
                <a:ea typeface="黑体" panose="02010600030101010101" pitchFamily="2" charset="-122"/>
                <a:cs typeface="Times New Roman" panose="02020603050405020304" pitchFamily="18" charset="0"/>
              </a:rPr>
              <a:t> </a:t>
            </a:r>
            <a:endParaRPr lang="zh-CN" altLang="en-US" sz="2400" b="1" smtClean="0">
              <a:solidFill>
                <a:srgbClr val="000000"/>
              </a:solidFill>
              <a:latin typeface="黑体" panose="02010600030101010101" pitchFamily="2" charset="-122"/>
              <a:ea typeface="黑体" panose="02010600030101010101" pitchFamily="2" charset="-122"/>
              <a:cs typeface="Times New Roman" panose="02020603050405020304" pitchFamily="18" charset="0"/>
            </a:endParaRPr>
          </a:p>
          <a:p>
            <a:pPr eaLnBrk="1" hangingPunct="1">
              <a:lnSpc>
                <a:spcPct val="160000"/>
              </a:lnSpc>
              <a:buClr>
                <a:srgbClr val="FF0000"/>
              </a:buClr>
              <a:buFont typeface="Wingdings 2" panose="05020102010507070707" pitchFamily="18" charset="2"/>
              <a:buNone/>
            </a:pPr>
            <a:endParaRPr lang="zh-CN" altLang="en-US" sz="2400" b="1" smtClean="0">
              <a:solidFill>
                <a:srgbClr val="000000"/>
              </a:solidFill>
              <a:latin typeface="黑体" panose="02010600030101010101" pitchFamily="2" charset="-122"/>
              <a:ea typeface="黑体" panose="02010600030101010101" pitchFamily="2" charset="-122"/>
              <a:cs typeface="Times New Roman" panose="02020603050405020304" pitchFamily="18" charset="0"/>
            </a:endParaRPr>
          </a:p>
        </p:txBody>
      </p:sp>
      <p:sp>
        <p:nvSpPr>
          <p:cNvPr id="16386" name="灯片编号占位符 3"/>
          <p:cNvSpPr>
            <a:spLocks noGrp="1"/>
          </p:cNvSpPr>
          <p:nvPr>
            <p:ph type="sldNum" sz="quarter" idx="12"/>
          </p:nvPr>
        </p:nvSpPr>
        <p:spPr>
          <a:noFill/>
        </p:spPr>
        <p:txBody>
          <a:bodyPr/>
          <a:lstStyle/>
          <a:p>
            <a:fld id="{9EAFECA2-7316-4B72-AC34-F271DD2F74B9}" type="slidenum">
              <a:rPr lang="zh-CN" altLang="en-US"/>
            </a:fld>
            <a:endParaRPr lang="en-US" altLang="zh-CN"/>
          </a:p>
        </p:txBody>
      </p:sp>
      <p:sp>
        <p:nvSpPr>
          <p:cNvPr id="16387" name="矩形 5"/>
          <p:cNvSpPr>
            <a:spLocks noChangeArrowheads="1"/>
          </p:cNvSpPr>
          <p:nvPr/>
        </p:nvSpPr>
        <p:spPr bwMode="auto">
          <a:xfrm>
            <a:off x="1000125" y="285750"/>
            <a:ext cx="1498600" cy="701675"/>
          </a:xfrm>
          <a:prstGeom prst="rect">
            <a:avLst/>
          </a:prstGeom>
          <a:noFill/>
          <a:ln w="9525">
            <a:noFill/>
            <a:miter lim="800000"/>
          </a:ln>
        </p:spPr>
        <p:txBody>
          <a:bodyPr>
            <a:spAutoFit/>
          </a:bodyPr>
          <a:lstStyle/>
          <a:p>
            <a:pPr eaLnBrk="1" hangingPunct="1"/>
            <a:r>
              <a:rPr lang="zh-CN" altLang="en-US" sz="4000" b="1">
                <a:solidFill>
                  <a:schemeClr val="tx1"/>
                </a:solidFill>
                <a:latin typeface="黑体" panose="02010600030101010101" pitchFamily="2" charset="-122"/>
                <a:ea typeface="黑体" panose="02010600030101010101" pitchFamily="2" charset="-122"/>
                <a:cs typeface="微软雅黑"/>
              </a:rPr>
              <a:t>目 录</a:t>
            </a:r>
            <a:endParaRPr lang="en-US" altLang="zh-CN" sz="4000" b="1">
              <a:solidFill>
                <a:schemeClr val="tx1"/>
              </a:solidFill>
              <a:latin typeface="黑体" panose="02010600030101010101" pitchFamily="2" charset="-122"/>
              <a:ea typeface="黑体" panose="02010600030101010101" pitchFamily="2" charset="-122"/>
              <a:cs typeface="微软雅黑"/>
            </a:endParaRPr>
          </a:p>
        </p:txBody>
      </p:sp>
    </p:spTree>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p:cNvSpPr>
          <p:nvPr>
            <p:ph type="title" idx="4294967295"/>
          </p:nvPr>
        </p:nvSpPr>
        <p:spPr>
          <a:xfrm>
            <a:off x="458788" y="704850"/>
            <a:ext cx="8229600" cy="492125"/>
          </a:xfrm>
        </p:spPr>
        <p:txBody>
          <a:bodyPr/>
          <a:lstStyle/>
          <a:p>
            <a:r>
              <a:rPr lang="zh-CN" altLang="en-US" sz="2400" b="1" smtClean="0">
                <a:latin typeface="黑体" panose="02010600030101010101" pitchFamily="2" charset="-122"/>
                <a:ea typeface="黑体" panose="02010600030101010101" pitchFamily="2" charset="-122"/>
              </a:rPr>
              <a:t>第三部分  费用定额的内容解读</a:t>
            </a:r>
            <a:endParaRPr lang="zh-CN" altLang="en-US" sz="2400" b="1" smtClean="0">
              <a:latin typeface="黑体" panose="02010600030101010101" pitchFamily="2" charset="-122"/>
              <a:ea typeface="黑体" panose="02010600030101010101" pitchFamily="2" charset="-122"/>
            </a:endParaRPr>
          </a:p>
        </p:txBody>
      </p:sp>
      <p:sp>
        <p:nvSpPr>
          <p:cNvPr id="34818" name="Rectangle 3"/>
          <p:cNvSpPr>
            <a:spLocks noGrp="1"/>
          </p:cNvSpPr>
          <p:nvPr>
            <p:ph type="body" idx="4294967295"/>
          </p:nvPr>
        </p:nvSpPr>
        <p:spPr>
          <a:xfrm>
            <a:off x="458788" y="1268413"/>
            <a:ext cx="8229600" cy="5056187"/>
          </a:xfrm>
        </p:spPr>
        <p:txBody>
          <a:bodyPr/>
          <a:lstStyle/>
          <a:p>
            <a:pPr>
              <a:lnSpc>
                <a:spcPct val="105000"/>
              </a:lnSpc>
              <a:spcBef>
                <a:spcPct val="25000"/>
              </a:spcBef>
              <a:buFont typeface="Wingdings 2" panose="05020102010507070707" pitchFamily="18" charset="2"/>
              <a:buNone/>
            </a:pPr>
            <a:r>
              <a:rPr lang="en-US" altLang="zh-CN" sz="2400" b="1" smtClean="0">
                <a:latin typeface="宋体" panose="02010600030101010101" pitchFamily="2" charset="-122"/>
              </a:rPr>
              <a:t> 2.《</a:t>
            </a:r>
            <a:r>
              <a:rPr lang="zh-CN" altLang="en-US" sz="2400" b="1" smtClean="0">
                <a:latin typeface="宋体" panose="02010600030101010101" pitchFamily="2" charset="-122"/>
              </a:rPr>
              <a:t>房屋建筑和市政基础设施施工现场扬尘污染防治增加费</a:t>
            </a:r>
            <a:r>
              <a:rPr lang="en-US" altLang="zh-CN" sz="2400" b="1" smtClean="0">
                <a:latin typeface="宋体" panose="02010600030101010101" pitchFamily="2" charset="-122"/>
              </a:rPr>
              <a:t>》</a:t>
            </a:r>
            <a:endParaRPr lang="zh-CN" altLang="en-US" sz="24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400" b="1" smtClean="0">
                <a:latin typeface="宋体" panose="02010600030101010101" pitchFamily="2" charset="-122"/>
              </a:rPr>
              <a:t>（</a:t>
            </a:r>
            <a:r>
              <a:rPr lang="en-US" altLang="zh-CN" sz="2400" b="1" smtClean="0">
                <a:latin typeface="宋体" panose="02010600030101010101" pitchFamily="2" charset="-122"/>
              </a:rPr>
              <a:t>1</a:t>
            </a:r>
            <a:r>
              <a:rPr lang="zh-CN" altLang="en-US" sz="2400" b="1" smtClean="0">
                <a:latin typeface="宋体" panose="02010600030101010101" pitchFamily="2" charset="-122"/>
              </a:rPr>
              <a:t>）测算情况</a:t>
            </a:r>
            <a:endParaRPr lang="zh-CN" altLang="en-US" sz="24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400" b="1" smtClean="0">
                <a:latin typeface="宋体" panose="02010600030101010101" pitchFamily="2" charset="-122"/>
              </a:rPr>
              <a:t>     实地调查：施工现场扬尘防治措施提高主要反映在设置封闭围档（加高），主要道路和工地出入口硬化，配备施工车辆冲洗设备，定时洒水喷雾降尘 ，高空喷雾降尘等。施工现场降尘环保设备智能化管理等。</a:t>
            </a:r>
            <a:endParaRPr lang="zh-CN" altLang="en-US" sz="24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400" b="1" smtClean="0">
                <a:latin typeface="宋体" panose="02010600030101010101" pitchFamily="2" charset="-122"/>
              </a:rPr>
              <a:t>     数据采集：在全省各地市州采集了</a:t>
            </a:r>
            <a:r>
              <a:rPr lang="en-US" altLang="zh-CN" sz="2400" b="1" smtClean="0">
                <a:latin typeface="宋体" panose="02010600030101010101" pitchFamily="2" charset="-122"/>
              </a:rPr>
              <a:t>109</a:t>
            </a:r>
            <a:r>
              <a:rPr lang="zh-CN" altLang="en-US" sz="2400" b="1" smtClean="0">
                <a:latin typeface="宋体" panose="02010600030101010101" pitchFamily="2" charset="-122"/>
              </a:rPr>
              <a:t>个项目的数据资料，经审查采用</a:t>
            </a:r>
            <a:r>
              <a:rPr lang="en-US" altLang="zh-CN" sz="2400" b="1" smtClean="0">
                <a:latin typeface="宋体" panose="02010600030101010101" pitchFamily="2" charset="-122"/>
              </a:rPr>
              <a:t>96</a:t>
            </a:r>
            <a:r>
              <a:rPr lang="zh-CN" altLang="en-US" sz="2400" b="1" smtClean="0">
                <a:latin typeface="宋体" panose="02010600030101010101" pitchFamily="2" charset="-122"/>
              </a:rPr>
              <a:t>个项目的数据参与测算，其中建筑工程</a:t>
            </a:r>
            <a:r>
              <a:rPr lang="en-US" altLang="zh-CN" sz="2400" b="1" smtClean="0">
                <a:latin typeface="宋体" panose="02010600030101010101" pitchFamily="2" charset="-122"/>
              </a:rPr>
              <a:t>67</a:t>
            </a:r>
            <a:r>
              <a:rPr lang="zh-CN" altLang="en-US" sz="2400" b="1" smtClean="0">
                <a:latin typeface="宋体" panose="02010600030101010101" pitchFamily="2" charset="-122"/>
              </a:rPr>
              <a:t>个项目数据，市政工程</a:t>
            </a:r>
            <a:r>
              <a:rPr lang="en-US" altLang="zh-CN" sz="2400" b="1" smtClean="0">
                <a:latin typeface="宋体" panose="02010600030101010101" pitchFamily="2" charset="-122"/>
              </a:rPr>
              <a:t>29</a:t>
            </a:r>
            <a:r>
              <a:rPr lang="zh-CN" altLang="en-US" sz="2400" b="1" smtClean="0">
                <a:latin typeface="宋体" panose="02010600030101010101" pitchFamily="2" charset="-122"/>
              </a:rPr>
              <a:t>个项目数据。 </a:t>
            </a:r>
            <a:endParaRPr lang="zh-CN" altLang="en-US" sz="2400" b="1" smtClean="0">
              <a:latin typeface="宋体" panose="02010600030101010101" pitchFamily="2" charset="-122"/>
            </a:endParaRPr>
          </a:p>
        </p:txBody>
      </p:sp>
    </p:spTree>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p:cNvSpPr>
          <p:nvPr>
            <p:ph type="title" idx="4294967295"/>
          </p:nvPr>
        </p:nvSpPr>
        <p:spPr>
          <a:xfrm>
            <a:off x="458788" y="704850"/>
            <a:ext cx="8229600" cy="492125"/>
          </a:xfrm>
        </p:spPr>
        <p:txBody>
          <a:bodyPr/>
          <a:lstStyle/>
          <a:p>
            <a:r>
              <a:rPr lang="zh-CN" altLang="en-US" sz="2400" b="1" smtClean="0">
                <a:latin typeface="黑体" panose="02010600030101010101" pitchFamily="2" charset="-122"/>
                <a:ea typeface="黑体" panose="02010600030101010101" pitchFamily="2" charset="-122"/>
              </a:rPr>
              <a:t>第三部分  费用定额的内容解读</a:t>
            </a:r>
            <a:endParaRPr lang="zh-CN" altLang="en-US" sz="2400" b="1" smtClean="0">
              <a:latin typeface="黑体" panose="02010600030101010101" pitchFamily="2" charset="-122"/>
              <a:ea typeface="黑体" panose="02010600030101010101" pitchFamily="2" charset="-122"/>
            </a:endParaRPr>
          </a:p>
        </p:txBody>
      </p:sp>
      <p:sp>
        <p:nvSpPr>
          <p:cNvPr id="35842" name="Rectangle 3"/>
          <p:cNvSpPr>
            <a:spLocks noGrp="1"/>
          </p:cNvSpPr>
          <p:nvPr>
            <p:ph type="body" idx="4294967295"/>
          </p:nvPr>
        </p:nvSpPr>
        <p:spPr>
          <a:xfrm>
            <a:off x="458788" y="1412875"/>
            <a:ext cx="8229600" cy="4911725"/>
          </a:xfrm>
        </p:spPr>
        <p:txBody>
          <a:bodyPr/>
          <a:lstStyle/>
          <a:p>
            <a:pPr>
              <a:lnSpc>
                <a:spcPct val="105000"/>
              </a:lnSpc>
              <a:spcBef>
                <a:spcPct val="25000"/>
              </a:spcBef>
              <a:buFont typeface="Wingdings 2" panose="05020102010507070707" pitchFamily="18" charset="2"/>
              <a:buNone/>
            </a:pPr>
            <a:r>
              <a:rPr lang="zh-CN" altLang="en-US" sz="2400" b="1" smtClean="0">
                <a:latin typeface="宋体" panose="02010600030101010101" pitchFamily="2" charset="-122"/>
              </a:rPr>
              <a:t>（</a:t>
            </a:r>
            <a:r>
              <a:rPr lang="en-US" altLang="zh-CN" sz="2400" b="1" smtClean="0">
                <a:latin typeface="宋体" panose="02010600030101010101" pitchFamily="2" charset="-122"/>
              </a:rPr>
              <a:t>2</a:t>
            </a:r>
            <a:r>
              <a:rPr lang="zh-CN" altLang="en-US" sz="2400" b="1" smtClean="0">
                <a:latin typeface="宋体" panose="02010600030101010101" pitchFamily="2" charset="-122"/>
              </a:rPr>
              <a:t>）主要规定</a:t>
            </a:r>
            <a:endParaRPr lang="zh-CN" altLang="en-US" sz="24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400" b="1" smtClean="0">
                <a:latin typeface="宋体" panose="02010600030101010101" pitchFamily="2" charset="-122"/>
              </a:rPr>
              <a:t>    扬尘污染防治增加费根据</a:t>
            </a:r>
            <a:r>
              <a:rPr lang="en-US" altLang="zh-CN" sz="2400" b="1" smtClean="0">
                <a:latin typeface="宋体" panose="02010600030101010101" pitchFamily="2" charset="-122"/>
              </a:rPr>
              <a:t>《</a:t>
            </a:r>
            <a:r>
              <a:rPr lang="zh-CN" altLang="en-US" sz="2400" b="1" smtClean="0">
                <a:latin typeface="宋体" panose="02010600030101010101" pitchFamily="2" charset="-122"/>
              </a:rPr>
              <a:t>湖北省建筑施工扬尘防治工作实施方案</a:t>
            </a:r>
            <a:r>
              <a:rPr lang="en-US" altLang="zh-CN" sz="2400" b="1" smtClean="0">
                <a:latin typeface="宋体" panose="02010600030101010101" pitchFamily="2" charset="-122"/>
              </a:rPr>
              <a:t>》</a:t>
            </a:r>
            <a:r>
              <a:rPr lang="zh-CN" altLang="en-US" sz="2400" b="1" smtClean="0">
                <a:latin typeface="宋体" panose="02010600030101010101" pitchFamily="2" charset="-122"/>
              </a:rPr>
              <a:t>的措施内容，将增加费划分为文明环保增加费、出入口场地硬化费、车辆清洗增加费、移动喷雾降尘费、外架喷淋降尘费、塔吊喷淋降尘费等六大部分。</a:t>
            </a:r>
            <a:endParaRPr lang="zh-CN" altLang="en-US" sz="24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400" b="1" smtClean="0">
                <a:latin typeface="宋体" panose="02010600030101010101" pitchFamily="2" charset="-122"/>
              </a:rPr>
              <a:t>    </a:t>
            </a:r>
            <a:endParaRPr lang="zh-CN" altLang="en-US" sz="2400" b="1" smtClean="0">
              <a:latin typeface="宋体" panose="02010600030101010101" pitchFamily="2" charset="-122"/>
            </a:endParaRPr>
          </a:p>
        </p:txBody>
      </p:sp>
    </p:spTree>
  </p:cSld>
  <p:clrMapOvr>
    <a:masterClrMapping/>
  </p:clrMapOvr>
  <p:transition>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p:cNvSpPr>
          <p:nvPr>
            <p:ph type="title" idx="4294967295"/>
          </p:nvPr>
        </p:nvSpPr>
        <p:spPr>
          <a:xfrm>
            <a:off x="458788" y="404813"/>
            <a:ext cx="8229600" cy="431800"/>
          </a:xfrm>
        </p:spPr>
        <p:txBody>
          <a:bodyPr/>
          <a:lstStyle/>
          <a:p>
            <a:r>
              <a:rPr lang="zh-CN" altLang="en-US" sz="2400" b="1" smtClean="0">
                <a:latin typeface="黑体" panose="02010600030101010101" pitchFamily="2" charset="-122"/>
                <a:ea typeface="黑体" panose="02010600030101010101" pitchFamily="2" charset="-122"/>
              </a:rPr>
              <a:t>第三部分  费用定额的内容解读</a:t>
            </a:r>
            <a:r>
              <a:rPr lang="en-US" altLang="zh-CN" sz="2400" b="1" smtClean="0">
                <a:latin typeface="黑体" panose="02010600030101010101" pitchFamily="2" charset="-122"/>
                <a:ea typeface="黑体" panose="02010600030101010101" pitchFamily="2" charset="-122"/>
              </a:rPr>
              <a:t>-</a:t>
            </a:r>
            <a:r>
              <a:rPr lang="zh-CN" altLang="en-US" sz="2400" b="1" smtClean="0">
                <a:latin typeface="黑体" panose="02010600030101010101" pitchFamily="2" charset="-122"/>
                <a:ea typeface="黑体" panose="02010600030101010101" pitchFamily="2" charset="-122"/>
              </a:rPr>
              <a:t>扬尘防治增加费</a:t>
            </a:r>
            <a:endParaRPr lang="zh-CN" altLang="en-US" sz="2400" b="1" smtClean="0">
              <a:latin typeface="黑体" panose="02010600030101010101" pitchFamily="2" charset="-122"/>
              <a:ea typeface="黑体" panose="02010600030101010101" pitchFamily="2" charset="-122"/>
            </a:endParaRPr>
          </a:p>
        </p:txBody>
      </p:sp>
      <p:sp>
        <p:nvSpPr>
          <p:cNvPr id="36866" name="Rectangle 3"/>
          <p:cNvSpPr>
            <a:spLocks noGrp="1"/>
          </p:cNvSpPr>
          <p:nvPr>
            <p:ph type="body" idx="4294967295"/>
          </p:nvPr>
        </p:nvSpPr>
        <p:spPr>
          <a:xfrm>
            <a:off x="458788" y="981075"/>
            <a:ext cx="8229600" cy="5343525"/>
          </a:xfrm>
        </p:spPr>
        <p:txBody>
          <a:bodyPr/>
          <a:lstStyle/>
          <a:p>
            <a:pPr>
              <a:lnSpc>
                <a:spcPct val="105000"/>
              </a:lnSpc>
              <a:spcBef>
                <a:spcPct val="25000"/>
              </a:spcBef>
              <a:buFont typeface="Wingdings 2" panose="05020102010507070707" pitchFamily="18" charset="2"/>
              <a:buNone/>
            </a:pPr>
            <a:r>
              <a:rPr lang="en-US" altLang="zh-CN" sz="2400" b="1" smtClean="0">
                <a:latin typeface="宋体" panose="02010600030101010101" pitchFamily="2" charset="-122"/>
              </a:rPr>
              <a:t>  1.</a:t>
            </a:r>
            <a:r>
              <a:rPr lang="zh-CN" altLang="en-US" sz="2400" b="1" smtClean="0">
                <a:latin typeface="宋体" panose="02010600030101010101" pitchFamily="2" charset="-122"/>
              </a:rPr>
              <a:t>文明环保增加费是在原文明施工与环境保护费基础上增加围档清洗费、路基及水稳层施工时车辆通行降尘费、裸土的覆盖和绿化费用、密闭串桶或容器购置费用、爆破作业部位覆盖遮挡的材料和措施费用。</a:t>
            </a:r>
            <a:endParaRPr lang="zh-CN" altLang="en-US" sz="24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en-US" altLang="zh-CN" sz="2400" b="1" smtClean="0">
                <a:latin typeface="宋体" panose="02010600030101010101" pitchFamily="2" charset="-122"/>
              </a:rPr>
              <a:t>  2.</a:t>
            </a:r>
            <a:r>
              <a:rPr lang="zh-CN" altLang="en-US" sz="2400" b="1" smtClean="0">
                <a:latin typeface="宋体" panose="02010600030101010101" pitchFamily="2" charset="-122"/>
              </a:rPr>
              <a:t>出入口场地硬化是指施工现场大门到至市政道路</a:t>
            </a:r>
            <a:r>
              <a:rPr lang="en-US" altLang="zh-CN" sz="2400" b="1" smtClean="0">
                <a:latin typeface="宋体" panose="02010600030101010101" pitchFamily="2" charset="-122"/>
              </a:rPr>
              <a:t>20</a:t>
            </a:r>
            <a:r>
              <a:rPr lang="zh-CN" altLang="en-US" sz="2400" b="1" smtClean="0">
                <a:latin typeface="宋体" panose="02010600030101010101" pitchFamily="2" charset="-122"/>
              </a:rPr>
              <a:t>米以内的道路硬化，含混凝土路面、渣土路面及土路硬化。原安全文明施工费中只考虑了施工场地地面硬化，未考虑工地出口与市政道路的连接处的场地硬化。</a:t>
            </a:r>
            <a:endParaRPr lang="zh-CN" altLang="en-US" sz="24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en-US" altLang="zh-CN" sz="2400" b="1" smtClean="0">
                <a:latin typeface="宋体" panose="02010600030101010101" pitchFamily="2" charset="-122"/>
              </a:rPr>
              <a:t>  3.</a:t>
            </a:r>
            <a:r>
              <a:rPr lang="zh-CN" altLang="en-US" sz="2400" b="1" smtClean="0">
                <a:latin typeface="宋体" panose="02010600030101010101" pitchFamily="2" charset="-122"/>
              </a:rPr>
              <a:t>车辆清洗降尘费用指清洗设备购置、安装、拆除或摊销，清洗管道的安装、拆除及清洗系统运营费用，排水沟、雨水井的筑造、清理费用等。原安全文明施工费只考虑洗车槽的费用。</a:t>
            </a:r>
            <a:endParaRPr lang="zh-CN" altLang="en-US" sz="2400" b="1" smtClean="0">
              <a:latin typeface="宋体" panose="02010600030101010101" pitchFamily="2" charset="-122"/>
            </a:endParaRPr>
          </a:p>
        </p:txBody>
      </p:sp>
    </p:spTree>
  </p:cSld>
  <p:clrMapOvr>
    <a:masterClrMapping/>
  </p:clrMapOvr>
  <p:transition>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p:cNvSpPr>
          <p:nvPr>
            <p:ph type="title" idx="4294967295"/>
          </p:nvPr>
        </p:nvSpPr>
        <p:spPr>
          <a:xfrm>
            <a:off x="458788" y="476250"/>
            <a:ext cx="8229600" cy="720725"/>
          </a:xfrm>
        </p:spPr>
        <p:txBody>
          <a:bodyPr/>
          <a:lstStyle/>
          <a:p>
            <a:r>
              <a:rPr lang="zh-CN" altLang="en-US" sz="2400" b="1" smtClean="0">
                <a:latin typeface="黑体" panose="02010600030101010101" pitchFamily="2" charset="-122"/>
                <a:ea typeface="黑体" panose="02010600030101010101" pitchFamily="2" charset="-122"/>
              </a:rPr>
              <a:t>第三部分  费用定额的内容解读</a:t>
            </a:r>
            <a:r>
              <a:rPr lang="en-US" altLang="zh-CN" sz="2400" b="1" smtClean="0">
                <a:latin typeface="黑体" panose="02010600030101010101" pitchFamily="2" charset="-122"/>
                <a:ea typeface="黑体" panose="02010600030101010101" pitchFamily="2" charset="-122"/>
              </a:rPr>
              <a:t>-</a:t>
            </a:r>
            <a:r>
              <a:rPr lang="zh-CN" altLang="en-US" sz="2400" b="1" smtClean="0">
                <a:latin typeface="黑体" panose="02010600030101010101" pitchFamily="2" charset="-122"/>
                <a:ea typeface="黑体" panose="02010600030101010101" pitchFamily="2" charset="-122"/>
              </a:rPr>
              <a:t>扬尘防治增加费</a:t>
            </a:r>
            <a:endParaRPr lang="zh-CN" altLang="en-US" sz="2400" b="1" smtClean="0">
              <a:latin typeface="黑体" panose="02010600030101010101" pitchFamily="2" charset="-122"/>
              <a:ea typeface="黑体" panose="02010600030101010101" pitchFamily="2" charset="-122"/>
            </a:endParaRPr>
          </a:p>
        </p:txBody>
      </p:sp>
      <p:sp>
        <p:nvSpPr>
          <p:cNvPr id="37890" name="Rectangle 3"/>
          <p:cNvSpPr>
            <a:spLocks noGrp="1"/>
          </p:cNvSpPr>
          <p:nvPr>
            <p:ph type="body" idx="4294967295"/>
          </p:nvPr>
        </p:nvSpPr>
        <p:spPr>
          <a:xfrm>
            <a:off x="458788" y="1341438"/>
            <a:ext cx="8229600" cy="4983162"/>
          </a:xfrm>
        </p:spPr>
        <p:txBody>
          <a:bodyPr/>
          <a:lstStyle/>
          <a:p>
            <a:pPr>
              <a:lnSpc>
                <a:spcPct val="105000"/>
              </a:lnSpc>
              <a:spcBef>
                <a:spcPct val="25000"/>
              </a:spcBef>
              <a:buFont typeface="Wingdings 2" panose="05020102010507070707" pitchFamily="18" charset="2"/>
              <a:buNone/>
            </a:pPr>
            <a:r>
              <a:rPr lang="en-US" altLang="zh-CN" sz="2400" b="1" smtClean="0">
                <a:latin typeface="宋体" panose="02010600030101010101" pitchFamily="2" charset="-122"/>
              </a:rPr>
              <a:t>4.</a:t>
            </a:r>
            <a:r>
              <a:rPr lang="zh-CN" altLang="en-US" sz="2400" b="1" smtClean="0">
                <a:latin typeface="宋体" panose="02010600030101010101" pitchFamily="2" charset="-122"/>
              </a:rPr>
              <a:t>移动喷雾降尘费是指施工现场切割、钻孔凿槽、堆土时采取的移动喷雾降尘费用。新增的降尘措施项目。</a:t>
            </a:r>
            <a:endParaRPr lang="zh-CN" altLang="en-US" sz="24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en-US" altLang="zh-CN" sz="2400" b="1" smtClean="0">
                <a:latin typeface="宋体" panose="02010600030101010101" pitchFamily="2" charset="-122"/>
              </a:rPr>
              <a:t>5.</a:t>
            </a:r>
            <a:r>
              <a:rPr lang="zh-CN" altLang="en-US" sz="2400" b="1" smtClean="0">
                <a:latin typeface="宋体" panose="02010600030101010101" pitchFamily="2" charset="-122"/>
              </a:rPr>
              <a:t>外架喷淋降尘费用是指外架喷淋设备的购置、安装、拆除或摊销费用，喷淋管道的安装、拆除及喷淋系统的运营费用。新增的降尘措施项目。</a:t>
            </a:r>
            <a:endParaRPr lang="zh-CN" altLang="en-US" sz="24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en-US" altLang="zh-CN" sz="2400" b="1" smtClean="0">
                <a:latin typeface="宋体" panose="02010600030101010101" pitchFamily="2" charset="-122"/>
              </a:rPr>
              <a:t>6.</a:t>
            </a:r>
            <a:r>
              <a:rPr lang="zh-CN" altLang="en-US" sz="2400" b="1" smtClean="0">
                <a:latin typeface="宋体" panose="02010600030101010101" pitchFamily="2" charset="-122"/>
              </a:rPr>
              <a:t>塔吊喷淋降尘费用是指塔吊喷淋设备购置、安装、拆除或摊销费用，塔吊喷淋管道安装、拆除及喷淋系统运营费用。新增的降尘措施项目。</a:t>
            </a:r>
            <a:endParaRPr lang="zh-CN" altLang="en-US" sz="2400" b="1" smtClean="0">
              <a:latin typeface="宋体" panose="02010600030101010101" pitchFamily="2" charset="-122"/>
            </a:endParaRPr>
          </a:p>
        </p:txBody>
      </p:sp>
    </p:spTree>
  </p:cSld>
  <p:clrMapOvr>
    <a:masterClrMapping/>
  </p:clrMapOvr>
  <p:transition>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p:cNvSpPr>
          <p:nvPr>
            <p:ph type="title" idx="4294967295"/>
          </p:nvPr>
        </p:nvSpPr>
        <p:spPr>
          <a:xfrm>
            <a:off x="458788" y="476250"/>
            <a:ext cx="8229600" cy="649288"/>
          </a:xfrm>
        </p:spPr>
        <p:txBody>
          <a:bodyPr/>
          <a:lstStyle/>
          <a:p>
            <a:r>
              <a:rPr lang="zh-CN" altLang="en-US" sz="2400" b="1" smtClean="0">
                <a:latin typeface="黑体" panose="02010600030101010101" pitchFamily="2" charset="-122"/>
                <a:ea typeface="黑体" panose="02010600030101010101" pitchFamily="2" charset="-122"/>
              </a:rPr>
              <a:t>第三部分  费用定额的内容解读</a:t>
            </a:r>
            <a:endParaRPr lang="zh-CN" altLang="en-US" sz="2400" b="1" smtClean="0">
              <a:latin typeface="黑体" panose="02010600030101010101" pitchFamily="2" charset="-122"/>
              <a:ea typeface="黑体" panose="02010600030101010101" pitchFamily="2" charset="-122"/>
            </a:endParaRPr>
          </a:p>
        </p:txBody>
      </p:sp>
      <p:sp>
        <p:nvSpPr>
          <p:cNvPr id="38914" name="Rectangle 3"/>
          <p:cNvSpPr>
            <a:spLocks noGrp="1"/>
          </p:cNvSpPr>
          <p:nvPr>
            <p:ph type="body" idx="4294967295"/>
          </p:nvPr>
        </p:nvSpPr>
        <p:spPr>
          <a:xfrm>
            <a:off x="458788" y="1268413"/>
            <a:ext cx="8229600" cy="5056187"/>
          </a:xfrm>
        </p:spPr>
        <p:txBody>
          <a:bodyPr/>
          <a:lstStyle/>
          <a:p>
            <a:pPr>
              <a:lnSpc>
                <a:spcPct val="105000"/>
              </a:lnSpc>
              <a:spcBef>
                <a:spcPct val="25000"/>
              </a:spcBef>
              <a:buFont typeface="Wingdings 2" panose="05020102010507070707" pitchFamily="18" charset="2"/>
              <a:buNone/>
            </a:pPr>
            <a:r>
              <a:rPr lang="zh-CN" altLang="en-US" sz="2400" b="1" smtClean="0">
                <a:latin typeface="宋体" panose="02010600030101010101" pitchFamily="2" charset="-122"/>
              </a:rPr>
              <a:t>（</a:t>
            </a:r>
            <a:r>
              <a:rPr lang="en-US" altLang="zh-CN" sz="2400" b="1" smtClean="0">
                <a:latin typeface="宋体" panose="02010600030101010101" pitchFamily="2" charset="-122"/>
              </a:rPr>
              <a:t>3</a:t>
            </a:r>
            <a:r>
              <a:rPr lang="zh-CN" altLang="en-US" sz="2400" b="1" smtClean="0">
                <a:latin typeface="宋体" panose="02010600030101010101" pitchFamily="2" charset="-122"/>
              </a:rPr>
              <a:t>）扬尘增加费要点</a:t>
            </a:r>
            <a:endParaRPr lang="zh-CN" altLang="en-US" sz="24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400" b="1" smtClean="0">
                <a:latin typeface="宋体" panose="02010600030101010101" pitchFamily="2" charset="-122"/>
              </a:rPr>
              <a:t>    ①计费工程类别：房屋建筑工程（含土方）、市政工程（含土方）</a:t>
            </a:r>
            <a:endParaRPr lang="zh-CN" altLang="en-US" sz="24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400" b="1" smtClean="0">
                <a:latin typeface="宋体" panose="02010600030101010101" pitchFamily="2" charset="-122"/>
              </a:rPr>
              <a:t>    ②计费基数：人工费</a:t>
            </a:r>
            <a:r>
              <a:rPr lang="en-US" altLang="zh-CN" sz="2400" b="1" smtClean="0">
                <a:latin typeface="宋体" panose="02010600030101010101" pitchFamily="2" charset="-122"/>
              </a:rPr>
              <a:t>+</a:t>
            </a:r>
            <a:r>
              <a:rPr lang="zh-CN" altLang="en-US" sz="2400" b="1" smtClean="0">
                <a:latin typeface="宋体" panose="02010600030101010101" pitchFamily="2" charset="-122"/>
              </a:rPr>
              <a:t>施工机具使用费</a:t>
            </a:r>
            <a:endParaRPr lang="zh-CN" altLang="en-US" sz="24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400" b="1" smtClean="0">
                <a:latin typeface="宋体" panose="02010600030101010101" pitchFamily="2" charset="-122"/>
              </a:rPr>
              <a:t>    ③计费对象：项目承包单位、项目总承包单位</a:t>
            </a:r>
            <a:endParaRPr lang="zh-CN" altLang="en-US" sz="24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400" b="1" smtClean="0">
                <a:latin typeface="宋体" panose="02010600030101010101" pitchFamily="2" charset="-122"/>
              </a:rPr>
              <a:t>    </a:t>
            </a:r>
            <a:r>
              <a:rPr lang="zh-CN" altLang="zh-CN" sz="2400" b="1" smtClean="0">
                <a:latin typeface="宋体" panose="02010600030101010101" pitchFamily="2" charset="-122"/>
              </a:rPr>
              <a:t>④</a:t>
            </a:r>
            <a:r>
              <a:rPr lang="zh-CN" altLang="en-US" sz="2400" b="1" smtClean="0">
                <a:latin typeface="宋体" panose="02010600030101010101" pitchFamily="2" charset="-122"/>
              </a:rPr>
              <a:t>计费费率：房屋建筑工程</a:t>
            </a:r>
            <a:r>
              <a:rPr lang="en-US" altLang="zh-CN" sz="2400" b="1" smtClean="0">
                <a:latin typeface="宋体" panose="02010600030101010101" pitchFamily="2" charset="-122"/>
              </a:rPr>
              <a:t>1.52%</a:t>
            </a:r>
            <a:r>
              <a:rPr lang="zh-CN" altLang="en-US" sz="2400" b="1" smtClean="0">
                <a:latin typeface="宋体" panose="02010600030101010101" pitchFamily="2" charset="-122"/>
              </a:rPr>
              <a:t>，市政基础设施工程</a:t>
            </a:r>
            <a:r>
              <a:rPr lang="en-US" altLang="zh-CN" sz="2400" b="1" smtClean="0">
                <a:latin typeface="宋体" panose="02010600030101010101" pitchFamily="2" charset="-122"/>
              </a:rPr>
              <a:t>3.57%</a:t>
            </a:r>
            <a:endParaRPr lang="en-US" altLang="zh-CN" sz="2400" b="1" smtClean="0">
              <a:latin typeface="宋体" panose="02010600030101010101" pitchFamily="2" charset="-122"/>
            </a:endParaRPr>
          </a:p>
          <a:p>
            <a:pPr>
              <a:lnSpc>
                <a:spcPct val="105000"/>
              </a:lnSpc>
              <a:spcBef>
                <a:spcPct val="25000"/>
              </a:spcBef>
            </a:pPr>
            <a:endParaRPr lang="zh-CN" altLang="en-US" sz="2400" b="1" smtClean="0">
              <a:latin typeface="宋体" panose="02010600030101010101" pitchFamily="2" charset="-122"/>
            </a:endParaRPr>
          </a:p>
          <a:p>
            <a:endParaRPr lang="zh-CN" altLang="en-US" sz="2400" b="1" smtClean="0">
              <a:latin typeface="宋体" panose="02010600030101010101" pitchFamily="2" charset="-122"/>
            </a:endParaRPr>
          </a:p>
        </p:txBody>
      </p:sp>
    </p:spTree>
  </p:cSld>
  <p:clrMapOvr>
    <a:masterClrMapping/>
  </p:clrMapOvr>
  <p:transition>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p:cNvSpPr>
          <p:nvPr>
            <p:ph type="title" idx="4294967295"/>
          </p:nvPr>
        </p:nvSpPr>
        <p:spPr>
          <a:xfrm>
            <a:off x="458788" y="476250"/>
            <a:ext cx="8229600" cy="504825"/>
          </a:xfrm>
        </p:spPr>
        <p:txBody>
          <a:bodyPr/>
          <a:lstStyle/>
          <a:p>
            <a:r>
              <a:rPr lang="zh-CN" altLang="en-US" sz="2400" b="1" smtClean="0">
                <a:latin typeface="黑体" panose="02010600030101010101" pitchFamily="2" charset="-122"/>
                <a:ea typeface="黑体" panose="02010600030101010101" pitchFamily="2" charset="-122"/>
              </a:rPr>
              <a:t>第三部分  费用定额的内容解读</a:t>
            </a:r>
            <a:endParaRPr lang="zh-CN" altLang="en-US" sz="2400" b="1" smtClean="0">
              <a:latin typeface="黑体" panose="02010600030101010101" pitchFamily="2" charset="-122"/>
              <a:ea typeface="黑体" panose="02010600030101010101" pitchFamily="2" charset="-122"/>
            </a:endParaRPr>
          </a:p>
        </p:txBody>
      </p:sp>
      <p:sp>
        <p:nvSpPr>
          <p:cNvPr id="39938" name="Rectangle 3"/>
          <p:cNvSpPr>
            <a:spLocks noGrp="1"/>
          </p:cNvSpPr>
          <p:nvPr>
            <p:ph type="body" idx="4294967295"/>
          </p:nvPr>
        </p:nvSpPr>
        <p:spPr>
          <a:xfrm>
            <a:off x="458788" y="1125538"/>
            <a:ext cx="8229600" cy="5199062"/>
          </a:xfrm>
        </p:spPr>
        <p:txBody>
          <a:bodyPr/>
          <a:lstStyle/>
          <a:p>
            <a:pPr>
              <a:buFont typeface="Wingdings 2" panose="05020102010507070707" pitchFamily="18" charset="2"/>
              <a:buNone/>
            </a:pPr>
            <a:r>
              <a:rPr lang="zh-CN" altLang="en-US" sz="2400" b="1" smtClean="0">
                <a:latin typeface="宋体" panose="02010600030101010101" pitchFamily="2" charset="-122"/>
              </a:rPr>
              <a:t>费用定额其他变化内容：</a:t>
            </a:r>
            <a:endParaRPr lang="zh-CN" altLang="en-US" sz="2400" b="1" smtClean="0">
              <a:latin typeface="宋体" panose="02010600030101010101" pitchFamily="2" charset="-122"/>
            </a:endParaRPr>
          </a:p>
          <a:p>
            <a:pPr>
              <a:buFont typeface="Wingdings 2" panose="05020102010507070707" pitchFamily="18" charset="2"/>
              <a:buNone/>
            </a:pPr>
            <a:r>
              <a:rPr lang="zh-CN" altLang="en-US" sz="2400" b="1" smtClean="0">
                <a:latin typeface="宋体" panose="02010600030101010101" pitchFamily="2" charset="-122"/>
              </a:rPr>
              <a:t>（</a:t>
            </a:r>
            <a:r>
              <a:rPr lang="en-US" altLang="zh-CN" sz="2400" b="1" smtClean="0">
                <a:latin typeface="宋体" panose="02010600030101010101" pitchFamily="2" charset="-122"/>
              </a:rPr>
              <a:t>1</a:t>
            </a:r>
            <a:r>
              <a:rPr lang="zh-CN" altLang="en-US" sz="2400" b="1" smtClean="0">
                <a:latin typeface="宋体" panose="02010600030101010101" pitchFamily="2" charset="-122"/>
              </a:rPr>
              <a:t>）装配式建筑取费按照房屋建筑工程取费。</a:t>
            </a:r>
            <a:endParaRPr lang="zh-CN" altLang="en-US" sz="2400" b="1" smtClean="0">
              <a:latin typeface="宋体" panose="02010600030101010101" pitchFamily="2" charset="-122"/>
            </a:endParaRPr>
          </a:p>
          <a:p>
            <a:pPr>
              <a:buFont typeface="Wingdings 2" panose="05020102010507070707" pitchFamily="18" charset="2"/>
              <a:buNone/>
            </a:pPr>
            <a:r>
              <a:rPr lang="zh-CN" altLang="en-US" sz="2400" b="1" smtClean="0">
                <a:latin typeface="宋体" panose="02010600030101010101" pitchFamily="2" charset="-122"/>
              </a:rPr>
              <a:t>（</a:t>
            </a:r>
            <a:r>
              <a:rPr lang="en-US" altLang="zh-CN" sz="2400" b="1" smtClean="0">
                <a:latin typeface="宋体" panose="02010600030101010101" pitchFamily="2" charset="-122"/>
              </a:rPr>
              <a:t>2</a:t>
            </a:r>
            <a:r>
              <a:rPr lang="zh-CN" altLang="en-US" sz="2400" b="1" smtClean="0">
                <a:latin typeface="宋体" panose="02010600030101010101" pitchFamily="2" charset="-122"/>
              </a:rPr>
              <a:t>）门窗工程及零星金属构件并入房屋建筑工程</a:t>
            </a:r>
            <a:endParaRPr lang="zh-CN" altLang="en-US" sz="2400" b="1" smtClean="0">
              <a:latin typeface="宋体" panose="02010600030101010101" pitchFamily="2" charset="-122"/>
            </a:endParaRPr>
          </a:p>
          <a:p>
            <a:pPr>
              <a:buFont typeface="Wingdings 2" panose="05020102010507070707" pitchFamily="18" charset="2"/>
              <a:buNone/>
            </a:pPr>
            <a:r>
              <a:rPr lang="zh-CN" altLang="en-US" sz="2400" b="1" smtClean="0">
                <a:latin typeface="宋体" panose="02010600030101010101" pitchFamily="2" charset="-122"/>
              </a:rPr>
              <a:t>（</a:t>
            </a:r>
            <a:r>
              <a:rPr lang="en-US" altLang="zh-CN" sz="2400" b="1" smtClean="0">
                <a:latin typeface="宋体" panose="02010600030101010101" pitchFamily="2" charset="-122"/>
              </a:rPr>
              <a:t>3</a:t>
            </a:r>
            <a:r>
              <a:rPr lang="zh-CN" altLang="en-US" sz="2400" b="1" smtClean="0">
                <a:latin typeface="宋体" panose="02010600030101010101" pitchFamily="2" charset="-122"/>
              </a:rPr>
              <a:t>）路灯工程并入市政工程中。</a:t>
            </a:r>
            <a:endParaRPr lang="zh-CN" altLang="en-US" sz="2400" b="1" smtClean="0">
              <a:latin typeface="宋体" panose="02010600030101010101" pitchFamily="2" charset="-122"/>
            </a:endParaRPr>
          </a:p>
          <a:p>
            <a:pPr>
              <a:buFont typeface="Wingdings 2" panose="05020102010507070707" pitchFamily="18" charset="2"/>
              <a:buNone/>
            </a:pPr>
            <a:r>
              <a:rPr lang="zh-CN" altLang="en-US" sz="2400" b="1" smtClean="0">
                <a:latin typeface="宋体" panose="02010600030101010101" pitchFamily="2" charset="-122"/>
              </a:rPr>
              <a:t>（</a:t>
            </a:r>
            <a:r>
              <a:rPr lang="en-US" altLang="zh-CN" sz="2400" b="1" smtClean="0">
                <a:latin typeface="宋体" panose="02010600030101010101" pitchFamily="2" charset="-122"/>
              </a:rPr>
              <a:t>4</a:t>
            </a:r>
            <a:r>
              <a:rPr lang="zh-CN" altLang="en-US" sz="2400" b="1" smtClean="0">
                <a:latin typeface="宋体" panose="02010600030101010101" pitchFamily="2" charset="-122"/>
              </a:rPr>
              <a:t>）公共册中的桩基工程、地基处理与边坡支护工程适用于各专业工程，取费按专业工程取费。</a:t>
            </a:r>
            <a:endParaRPr lang="zh-CN" altLang="en-US" sz="2400" b="1" smtClean="0">
              <a:latin typeface="宋体" panose="02010600030101010101" pitchFamily="2" charset="-122"/>
            </a:endParaRPr>
          </a:p>
          <a:p>
            <a:pPr>
              <a:buFont typeface="Wingdings 2" panose="05020102010507070707" pitchFamily="18" charset="2"/>
              <a:buNone/>
            </a:pPr>
            <a:r>
              <a:rPr lang="zh-CN" altLang="en-US" sz="2400" b="1" smtClean="0">
                <a:latin typeface="宋体" panose="02010600030101010101" pitchFamily="2" charset="-122"/>
              </a:rPr>
              <a:t>（</a:t>
            </a:r>
            <a:r>
              <a:rPr lang="en-US" altLang="zh-CN" sz="2400" b="1" smtClean="0">
                <a:latin typeface="宋体" panose="02010600030101010101" pitchFamily="2" charset="-122"/>
              </a:rPr>
              <a:t>5</a:t>
            </a:r>
            <a:r>
              <a:rPr lang="zh-CN" altLang="en-US" sz="2400" b="1" smtClean="0">
                <a:latin typeface="宋体" panose="02010600030101010101" pitchFamily="2" charset="-122"/>
              </a:rPr>
              <a:t>）市政工程、园林绿化工程的计费基数统一为人工费</a:t>
            </a:r>
            <a:r>
              <a:rPr lang="en-US" altLang="zh-CN" sz="2400" b="1" smtClean="0">
                <a:latin typeface="宋体" panose="02010600030101010101" pitchFamily="2" charset="-122"/>
              </a:rPr>
              <a:t>+</a:t>
            </a:r>
            <a:r>
              <a:rPr lang="zh-CN" altLang="en-US" sz="2400" b="1" smtClean="0">
                <a:latin typeface="宋体" panose="02010600030101010101" pitchFamily="2" charset="-122"/>
              </a:rPr>
              <a:t>施工机具使用费</a:t>
            </a:r>
            <a:endParaRPr lang="zh-CN" altLang="en-US" sz="2400" b="1" smtClean="0">
              <a:latin typeface="宋体" panose="02010600030101010101" pitchFamily="2" charset="-122"/>
            </a:endParaRPr>
          </a:p>
          <a:p>
            <a:pPr>
              <a:buFont typeface="Wingdings 2" panose="05020102010507070707" pitchFamily="18" charset="2"/>
              <a:buNone/>
            </a:pPr>
            <a:r>
              <a:rPr lang="zh-CN" altLang="en-US" sz="2400" b="1" smtClean="0">
                <a:latin typeface="宋体" panose="02010600030101010101" pitchFamily="2" charset="-122"/>
              </a:rPr>
              <a:t>（</a:t>
            </a:r>
            <a:r>
              <a:rPr lang="en-US" altLang="zh-CN" sz="2400" b="1" smtClean="0">
                <a:latin typeface="宋体" panose="02010600030101010101" pitchFamily="2" charset="-122"/>
              </a:rPr>
              <a:t>6</a:t>
            </a:r>
            <a:r>
              <a:rPr lang="zh-CN" altLang="en-US" sz="2400" b="1" smtClean="0">
                <a:latin typeface="宋体" panose="02010600030101010101" pitchFamily="2" charset="-122"/>
              </a:rPr>
              <a:t>）甲供材不计入综合单价和工程造价中。</a:t>
            </a:r>
            <a:endParaRPr lang="zh-CN" altLang="en-US" sz="2400" b="1" smtClean="0">
              <a:latin typeface="宋体" panose="02010600030101010101" pitchFamily="2" charset="-122"/>
            </a:endParaRPr>
          </a:p>
          <a:p>
            <a:endParaRPr lang="zh-CN" altLang="en-US" sz="2400" b="1" smtClean="0">
              <a:latin typeface="宋体" panose="02010600030101010101" pitchFamily="2" charset="-122"/>
            </a:endParaRPr>
          </a:p>
        </p:txBody>
      </p:sp>
    </p:spTree>
  </p:cSld>
  <p:clrMapOvr>
    <a:masterClrMapping/>
  </p:clrMapOvr>
  <p:transition>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p:cNvSpPr>
          <p:nvPr>
            <p:ph type="title" idx="4294967295"/>
          </p:nvPr>
        </p:nvSpPr>
        <p:spPr>
          <a:xfrm>
            <a:off x="458788" y="476250"/>
            <a:ext cx="8229600" cy="504825"/>
          </a:xfrm>
        </p:spPr>
        <p:txBody>
          <a:bodyPr/>
          <a:lstStyle/>
          <a:p>
            <a:r>
              <a:rPr lang="zh-CN" altLang="en-US" sz="2400" b="1" smtClean="0">
                <a:latin typeface="黑体" panose="02010600030101010101" pitchFamily="2" charset="-122"/>
                <a:ea typeface="黑体" panose="02010600030101010101" pitchFamily="2" charset="-122"/>
              </a:rPr>
              <a:t>第三部分  费用定额的内容解读</a:t>
            </a:r>
            <a:endParaRPr lang="zh-CN" altLang="en-US" sz="2400" b="1" smtClean="0">
              <a:latin typeface="黑体" panose="02010600030101010101" pitchFamily="2" charset="-122"/>
              <a:ea typeface="黑体" panose="02010600030101010101" pitchFamily="2" charset="-122"/>
            </a:endParaRPr>
          </a:p>
        </p:txBody>
      </p:sp>
      <p:sp>
        <p:nvSpPr>
          <p:cNvPr id="40962" name="Rectangle 3"/>
          <p:cNvSpPr>
            <a:spLocks noGrp="1"/>
          </p:cNvSpPr>
          <p:nvPr>
            <p:ph type="body" idx="4294967295"/>
          </p:nvPr>
        </p:nvSpPr>
        <p:spPr>
          <a:xfrm>
            <a:off x="458788" y="1196975"/>
            <a:ext cx="8229600" cy="5127625"/>
          </a:xfrm>
        </p:spPr>
        <p:txBody>
          <a:bodyPr/>
          <a:lstStyle/>
          <a:p>
            <a:pPr>
              <a:buFont typeface="Wingdings 2" panose="05020102010507070707" pitchFamily="18" charset="2"/>
              <a:buNone/>
            </a:pPr>
            <a:r>
              <a:rPr lang="zh-CN" altLang="en-US" sz="2400" b="1" smtClean="0">
                <a:latin typeface="宋体" panose="02010600030101010101" pitchFamily="2" charset="-122"/>
              </a:rPr>
              <a:t>（</a:t>
            </a:r>
            <a:r>
              <a:rPr lang="en-US" altLang="zh-CN" sz="2400" b="1" smtClean="0">
                <a:latin typeface="宋体" panose="02010600030101010101" pitchFamily="2" charset="-122"/>
              </a:rPr>
              <a:t>7</a:t>
            </a:r>
            <a:r>
              <a:rPr lang="zh-CN" altLang="en-US" sz="2400" b="1" smtClean="0">
                <a:latin typeface="宋体" panose="02010600030101010101" pitchFamily="2" charset="-122"/>
              </a:rPr>
              <a:t>）暂列金额和暂估价是否含税，按合同签定的计税方法确定。</a:t>
            </a:r>
            <a:endParaRPr lang="zh-CN" altLang="en-US" sz="2400" b="1" smtClean="0">
              <a:latin typeface="宋体" panose="02010600030101010101" pitchFamily="2" charset="-122"/>
            </a:endParaRPr>
          </a:p>
          <a:p>
            <a:pPr>
              <a:buFont typeface="Wingdings 2" panose="05020102010507070707" pitchFamily="18" charset="2"/>
              <a:buNone/>
            </a:pPr>
            <a:r>
              <a:rPr lang="zh-CN" altLang="en-US" sz="2400" b="1" smtClean="0">
                <a:latin typeface="宋体" panose="02010600030101010101" pitchFamily="2" charset="-122"/>
              </a:rPr>
              <a:t>（</a:t>
            </a:r>
            <a:r>
              <a:rPr lang="en-US" altLang="zh-CN" sz="2400" b="1" smtClean="0">
                <a:latin typeface="宋体" panose="02010600030101010101" pitchFamily="2" charset="-122"/>
              </a:rPr>
              <a:t>8</a:t>
            </a:r>
            <a:r>
              <a:rPr lang="zh-CN" altLang="en-US" sz="2400" b="1" smtClean="0">
                <a:latin typeface="宋体" panose="02010600030101010101" pitchFamily="2" charset="-122"/>
              </a:rPr>
              <a:t>）全费用基价表是按一般计税法计算的，简易计税法时需转换。（见例题）</a:t>
            </a:r>
            <a:endParaRPr lang="zh-CN" altLang="en-US" sz="2400" b="1" smtClean="0">
              <a:latin typeface="宋体" panose="02010600030101010101" pitchFamily="2" charset="-122"/>
            </a:endParaRPr>
          </a:p>
          <a:p>
            <a:endParaRPr lang="zh-CN" altLang="en-US" sz="2400" b="1" smtClean="0">
              <a:latin typeface="宋体" panose="02010600030101010101" pitchFamily="2" charset="-122"/>
            </a:endParaRPr>
          </a:p>
        </p:txBody>
      </p:sp>
    </p:spTree>
  </p:cSld>
  <p:clrMapOvr>
    <a:masterClrMapping/>
  </p:clrMapOvr>
  <p:transition>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p:cNvSpPr>
          <p:nvPr>
            <p:ph type="title" idx="4294967295"/>
          </p:nvPr>
        </p:nvSpPr>
        <p:spPr>
          <a:xfrm flipV="1">
            <a:off x="458788" y="549275"/>
            <a:ext cx="8229600" cy="155575"/>
          </a:xfrm>
        </p:spPr>
        <p:txBody>
          <a:bodyPr/>
          <a:lstStyle/>
          <a:p>
            <a:endParaRPr lang="zh-CN" altLang="en-US" sz="4600" smtClean="0"/>
          </a:p>
        </p:txBody>
      </p:sp>
      <p:sp>
        <p:nvSpPr>
          <p:cNvPr id="47107" name="Rectangle 3"/>
          <p:cNvSpPr>
            <a:spLocks noGrp="1"/>
          </p:cNvSpPr>
          <p:nvPr>
            <p:ph type="body" idx="4294967295"/>
          </p:nvPr>
        </p:nvSpPr>
        <p:spPr>
          <a:xfrm>
            <a:off x="323850" y="765175"/>
            <a:ext cx="8364538" cy="5559425"/>
          </a:xfrm>
        </p:spPr>
        <p:txBody>
          <a:bodyPr/>
          <a:lstStyle/>
          <a:p>
            <a:pPr>
              <a:buFont typeface="Wingdings 2" panose="05020102010507070707" pitchFamily="18" charset="2"/>
              <a:buNone/>
            </a:pPr>
            <a:r>
              <a:rPr lang="zh-CN" altLang="en-US" sz="2400" b="1" dirty="0" smtClean="0">
                <a:latin typeface="宋体" panose="02010600030101010101" pitchFamily="2" charset="-122"/>
              </a:rPr>
              <a:t>    例</a:t>
            </a:r>
            <a:r>
              <a:rPr lang="en-US" altLang="zh-CN" sz="2400" b="1" dirty="0" smtClean="0">
                <a:latin typeface="宋体" panose="02010600030101010101" pitchFamily="2" charset="-122"/>
              </a:rPr>
              <a:t>1</a:t>
            </a:r>
            <a:r>
              <a:rPr lang="zh-CN" altLang="en-US" sz="2400" b="1" dirty="0" smtClean="0">
                <a:latin typeface="宋体" panose="02010600030101010101" pitchFamily="2" charset="-122"/>
              </a:rPr>
              <a:t>：某工程外墙砖基础工程量</a:t>
            </a:r>
            <a:r>
              <a:rPr lang="en-US" altLang="zh-CN" sz="2400" b="1" dirty="0" smtClean="0">
                <a:latin typeface="宋体" panose="02010600030101010101" pitchFamily="2" charset="-122"/>
              </a:rPr>
              <a:t>65m3 </a:t>
            </a:r>
            <a:r>
              <a:rPr lang="zh-CN" altLang="en-US" sz="2400" b="1" dirty="0" smtClean="0">
                <a:latin typeface="宋体" panose="02010600030101010101" pitchFamily="2" charset="-122"/>
              </a:rPr>
              <a:t>，合同约定项目采用一般计税法报价。请用（</a:t>
            </a:r>
            <a:r>
              <a:rPr lang="en-US" altLang="zh-CN" sz="2400" b="1" dirty="0" smtClean="0">
                <a:latin typeface="宋体" panose="02010600030101010101" pitchFamily="2" charset="-122"/>
              </a:rPr>
              <a:t>1</a:t>
            </a:r>
            <a:r>
              <a:rPr lang="zh-CN" altLang="en-US" sz="2400" b="1" dirty="0" smtClean="0">
                <a:latin typeface="宋体" panose="02010600030101010101" pitchFamily="2" charset="-122"/>
              </a:rPr>
              <a:t>）工程量清单计价方式计算该项目综合单价和含税工程造价。（</a:t>
            </a:r>
            <a:r>
              <a:rPr lang="en-US" altLang="zh-CN" sz="2400" b="1" dirty="0" smtClean="0">
                <a:latin typeface="宋体" panose="02010600030101010101" pitchFamily="2" charset="-122"/>
              </a:rPr>
              <a:t>2</a:t>
            </a:r>
            <a:r>
              <a:rPr lang="zh-CN" altLang="en-US" sz="2400" b="1" dirty="0" smtClean="0">
                <a:latin typeface="宋体" panose="02010600030101010101" pitchFamily="2" charset="-122"/>
              </a:rPr>
              <a:t>）请用定额计价和全费用清单计价方式分别计算该项目的含税造价。（提示：费用采用</a:t>
            </a:r>
            <a:r>
              <a:rPr lang="en-US" altLang="zh-CN" sz="2400" b="1" dirty="0" smtClean="0">
                <a:latin typeface="宋体" panose="02010600030101010101" pitchFamily="2" charset="-122"/>
              </a:rPr>
              <a:t>2018</a:t>
            </a:r>
            <a:r>
              <a:rPr lang="zh-CN" altLang="en-US" sz="2400" b="1" dirty="0" smtClean="0">
                <a:latin typeface="宋体" panose="02010600030101010101" pitchFamily="2" charset="-122"/>
              </a:rPr>
              <a:t>版定额一般计税法费率标准。建筑工程费率：安全文明施工费费率</a:t>
            </a:r>
            <a:r>
              <a:rPr lang="en-US" altLang="zh-CN" sz="2400" b="1" dirty="0" smtClean="0">
                <a:latin typeface="宋体" panose="02010600030101010101" pitchFamily="2" charset="-122"/>
              </a:rPr>
              <a:t>13.64%</a:t>
            </a:r>
            <a:r>
              <a:rPr lang="zh-CN" altLang="en-US" sz="2400" b="1" dirty="0" smtClean="0">
                <a:latin typeface="宋体" panose="02010600030101010101" pitchFamily="2" charset="-122"/>
              </a:rPr>
              <a:t>、其他总价措施费费率</a:t>
            </a:r>
            <a:r>
              <a:rPr lang="en-US" altLang="zh-CN" sz="2400" b="1" dirty="0" smtClean="0">
                <a:latin typeface="宋体" panose="02010600030101010101" pitchFamily="2" charset="-122"/>
              </a:rPr>
              <a:t>0.7%</a:t>
            </a:r>
            <a:r>
              <a:rPr lang="zh-CN" altLang="en-US" sz="2400" b="1" dirty="0" smtClean="0">
                <a:latin typeface="宋体" panose="02010600030101010101" pitchFamily="2" charset="-122"/>
              </a:rPr>
              <a:t>、企业管理费费率</a:t>
            </a:r>
            <a:r>
              <a:rPr lang="en-US" altLang="zh-CN" sz="2400" b="1" dirty="0" smtClean="0">
                <a:latin typeface="宋体" panose="02010600030101010101" pitchFamily="2" charset="-122"/>
              </a:rPr>
              <a:t>28.27%</a:t>
            </a:r>
            <a:r>
              <a:rPr lang="zh-CN" altLang="en-US" sz="2400" b="1" dirty="0" smtClean="0">
                <a:latin typeface="宋体" panose="02010600030101010101" pitchFamily="2" charset="-122"/>
              </a:rPr>
              <a:t>、利润</a:t>
            </a:r>
            <a:r>
              <a:rPr lang="en-US" altLang="zh-CN" sz="2400" b="1" dirty="0" smtClean="0">
                <a:latin typeface="宋体" panose="02010600030101010101" pitchFamily="2" charset="-122"/>
              </a:rPr>
              <a:t>19.73%</a:t>
            </a:r>
            <a:r>
              <a:rPr lang="zh-CN" altLang="en-US" sz="2400" b="1" dirty="0" smtClean="0">
                <a:latin typeface="宋体" panose="02010600030101010101" pitchFamily="2" charset="-122"/>
              </a:rPr>
              <a:t>、规费</a:t>
            </a:r>
            <a:r>
              <a:rPr lang="en-US" altLang="zh-CN" sz="2400" b="1" dirty="0" smtClean="0">
                <a:latin typeface="宋体" panose="02010600030101010101" pitchFamily="2" charset="-122"/>
              </a:rPr>
              <a:t>26.85%</a:t>
            </a:r>
            <a:r>
              <a:rPr lang="zh-CN" altLang="en-US" sz="2400" b="1" dirty="0" smtClean="0">
                <a:latin typeface="宋体" panose="02010600030101010101" pitchFamily="2" charset="-122"/>
              </a:rPr>
              <a:t>）</a:t>
            </a:r>
            <a:endParaRPr lang="zh-CN" altLang="en-US" sz="2400" b="1" dirty="0" smtClean="0">
              <a:latin typeface="宋体" panose="02010600030101010101" pitchFamily="2" charset="-122"/>
            </a:endParaRPr>
          </a:p>
          <a:p>
            <a:pPr>
              <a:buFont typeface="Wingdings 2" panose="05020102010507070707" pitchFamily="18" charset="2"/>
              <a:buNone/>
            </a:pPr>
            <a:r>
              <a:rPr lang="zh-CN" altLang="en-US" dirty="0" smtClean="0"/>
              <a:t>    解</a:t>
            </a:r>
            <a:r>
              <a:rPr lang="zh-CN" altLang="en-US" dirty="0" smtClean="0">
                <a:latin typeface="宋体" panose="02010600030101010101" pitchFamily="2" charset="-122"/>
              </a:rPr>
              <a:t>：</a:t>
            </a:r>
            <a:r>
              <a:rPr lang="zh-CN" altLang="en-US" b="1" dirty="0" smtClean="0">
                <a:latin typeface="宋体" panose="02010600030101010101" pitchFamily="2" charset="-122"/>
              </a:rPr>
              <a:t>（</a:t>
            </a:r>
            <a:r>
              <a:rPr lang="en-US" altLang="zh-CN" b="1" dirty="0" smtClean="0">
                <a:latin typeface="宋体" panose="02010600030101010101" pitchFamily="2" charset="-122"/>
              </a:rPr>
              <a:t>1</a:t>
            </a:r>
            <a:r>
              <a:rPr lang="zh-CN" altLang="en-US" b="1" dirty="0" smtClean="0">
                <a:latin typeface="宋体" panose="02010600030101010101" pitchFamily="2" charset="-122"/>
              </a:rPr>
              <a:t>）</a:t>
            </a:r>
            <a:r>
              <a:rPr lang="zh-CN" altLang="en-US" b="1" dirty="0" smtClean="0"/>
              <a:t>工程量清单计价</a:t>
            </a:r>
            <a:endParaRPr lang="zh-CN" altLang="en-US" b="1" dirty="0" smtClean="0"/>
          </a:p>
          <a:p>
            <a:pPr>
              <a:buFont typeface="Wingdings 2" panose="05020102010507070707" pitchFamily="18" charset="2"/>
              <a:buNone/>
            </a:pPr>
            <a:r>
              <a:rPr lang="zh-CN" altLang="en-US" b="1" dirty="0" smtClean="0"/>
              <a:t>   ①外墙砖基础定额套用</a:t>
            </a:r>
            <a:r>
              <a:rPr lang="en-US" altLang="zh-CN" b="1" dirty="0" smtClean="0"/>
              <a:t>《</a:t>
            </a:r>
            <a:r>
              <a:rPr lang="zh-CN" altLang="en-US" b="1" dirty="0" smtClean="0"/>
              <a:t>湖北省房屋建筑与装饰工程全费用基价表</a:t>
            </a:r>
            <a:r>
              <a:rPr lang="en-US" altLang="zh-CN" b="1" dirty="0" smtClean="0"/>
              <a:t>》</a:t>
            </a:r>
            <a:r>
              <a:rPr lang="zh-CN" altLang="en-US" b="1" dirty="0" smtClean="0"/>
              <a:t>中的子目</a:t>
            </a:r>
            <a:r>
              <a:rPr lang="en-US" altLang="zh-CN" b="1" dirty="0" smtClean="0"/>
              <a:t>A1-1</a:t>
            </a:r>
            <a:endParaRPr lang="zh-CN" altLang="en-US" b="1" dirty="0" smtClean="0"/>
          </a:p>
          <a:p>
            <a:pPr>
              <a:buFont typeface="Wingdings 2" panose="05020102010507070707" pitchFamily="18" charset="2"/>
              <a:buNone/>
            </a:pPr>
            <a:endParaRPr lang="zh-CN" altLang="en-US" sz="2400" dirty="0" smtClean="0">
              <a:latin typeface="宋体" panose="02010600030101010101" pitchFamily="2" charset="-122"/>
            </a:endParaRPr>
          </a:p>
        </p:txBody>
      </p:sp>
    </p:spTree>
  </p:cSld>
  <p:clrMapOvr>
    <a:masterClrMapping/>
  </p:clrMapOvr>
  <p:transition>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p:cNvSpPr>
          <p:nvPr>
            <p:ph type="title" idx="4294967295"/>
          </p:nvPr>
        </p:nvSpPr>
        <p:spPr>
          <a:xfrm>
            <a:off x="458788" y="260350"/>
            <a:ext cx="8229600" cy="360363"/>
          </a:xfrm>
        </p:spPr>
        <p:txBody>
          <a:bodyPr/>
          <a:lstStyle/>
          <a:p>
            <a:r>
              <a:rPr lang="zh-CN" altLang="en-US" sz="2400" smtClean="0">
                <a:ea typeface="宋体" panose="02010600030101010101" pitchFamily="2" charset="-122"/>
              </a:rPr>
              <a:t>例题</a:t>
            </a:r>
            <a:endParaRPr lang="zh-CN" altLang="en-US" sz="2400" smtClean="0">
              <a:ea typeface="宋体" panose="02010600030101010101" pitchFamily="2" charset="-122"/>
            </a:endParaRPr>
          </a:p>
        </p:txBody>
      </p:sp>
      <p:sp>
        <p:nvSpPr>
          <p:cNvPr id="51203" name="Rectangle 3"/>
          <p:cNvSpPr>
            <a:spLocks noGrp="1"/>
          </p:cNvSpPr>
          <p:nvPr>
            <p:ph type="body" idx="4294967295"/>
          </p:nvPr>
        </p:nvSpPr>
        <p:spPr>
          <a:xfrm>
            <a:off x="458788" y="692150"/>
            <a:ext cx="8229600" cy="5632450"/>
          </a:xfrm>
        </p:spPr>
        <p:txBody>
          <a:bodyPr/>
          <a:lstStyle/>
          <a:p>
            <a:pPr>
              <a:buFont typeface="Wingdings 2" panose="05020102010507070707" pitchFamily="18" charset="2"/>
              <a:buNone/>
            </a:pPr>
            <a:endParaRPr lang="zh-CN" altLang="en-US" smtClean="0"/>
          </a:p>
          <a:p>
            <a:pPr>
              <a:buFont typeface="Wingdings 2" panose="05020102010507070707" pitchFamily="18" charset="2"/>
              <a:buNone/>
            </a:pPr>
            <a:endParaRPr lang="zh-CN" altLang="en-US" smtClean="0"/>
          </a:p>
        </p:txBody>
      </p:sp>
      <p:sp>
        <p:nvSpPr>
          <p:cNvPr id="51204" name="Rectangle 4"/>
          <p:cNvSpPr>
            <a:spLocks noChangeArrowheads="1"/>
          </p:cNvSpPr>
          <p:nvPr/>
        </p:nvSpPr>
        <p:spPr bwMode="auto">
          <a:xfrm>
            <a:off x="4329113" y="3055938"/>
            <a:ext cx="0" cy="747712"/>
          </a:xfrm>
          <a:prstGeom prst="rect">
            <a:avLst/>
          </a:prstGeom>
          <a:noFill/>
          <a:ln w="9525" algn="ctr">
            <a:noFill/>
            <a:miter lim="800000"/>
          </a:ln>
          <a:effectLst/>
        </p:spPr>
        <p:txBody>
          <a:bodyPr wrap="none" lIns="0" rIns="0" bIns="0" anchor="ctr">
            <a:spAutoFit/>
          </a:bodyPr>
          <a:lstStyle/>
          <a:p>
            <a:pPr eaLnBrk="1" hangingPunct="1"/>
            <a:endParaRPr lang="en-US" altLang="zh-CN" b="1"/>
          </a:p>
        </p:txBody>
      </p:sp>
      <p:pic>
        <p:nvPicPr>
          <p:cNvPr id="51206" name="Picture 6"/>
          <p:cNvPicPr>
            <a:picLocks noChangeAspect="1" noChangeArrowheads="1"/>
          </p:cNvPicPr>
          <p:nvPr/>
        </p:nvPicPr>
        <p:blipFill>
          <a:blip r:embed="rId1" cstate="print"/>
          <a:srcRect/>
          <a:stretch>
            <a:fillRect/>
          </a:stretch>
        </p:blipFill>
        <p:spPr bwMode="auto">
          <a:xfrm>
            <a:off x="827088" y="620713"/>
            <a:ext cx="7200900" cy="5761037"/>
          </a:xfrm>
          <a:prstGeom prst="rect">
            <a:avLst/>
          </a:prstGeom>
          <a:noFill/>
          <a:ln w="9525" algn="ctr">
            <a:noFill/>
            <a:miter lim="800000"/>
            <a:headEnd/>
            <a:tailEnd/>
          </a:ln>
          <a:effectLst/>
        </p:spPr>
      </p:pic>
    </p:spTree>
  </p:cSld>
  <p:clrMapOvr>
    <a:masterClrMapping/>
  </p:clrMapOvr>
  <p:transition>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3"/>
          <p:cNvSpPr>
            <a:spLocks noGrp="1"/>
          </p:cNvSpPr>
          <p:nvPr>
            <p:ph type="body" idx="4294967295"/>
          </p:nvPr>
        </p:nvSpPr>
        <p:spPr>
          <a:xfrm>
            <a:off x="458788" y="620713"/>
            <a:ext cx="8505700" cy="5703887"/>
          </a:xfrm>
        </p:spPr>
        <p:txBody>
          <a:bodyPr/>
          <a:lstStyle/>
          <a:p>
            <a:pPr marL="495300" indent="-495300">
              <a:lnSpc>
                <a:spcPct val="90000"/>
              </a:lnSpc>
              <a:buFont typeface="Wingdings 2" panose="05020102010507070707" pitchFamily="18" charset="2"/>
              <a:buNone/>
            </a:pPr>
            <a:r>
              <a:rPr lang="zh-CN" altLang="en-US" sz="2400" b="1" dirty="0" smtClean="0">
                <a:latin typeface="+mn-ea"/>
              </a:rPr>
              <a:t>②计算综合单价</a:t>
            </a:r>
            <a:endParaRPr lang="zh-CN" altLang="en-US" sz="2400" b="1" dirty="0" smtClean="0">
              <a:latin typeface="+mn-ea"/>
            </a:endParaRPr>
          </a:p>
          <a:p>
            <a:pPr marL="495300" indent="-495300">
              <a:lnSpc>
                <a:spcPct val="90000"/>
              </a:lnSpc>
              <a:buFont typeface="Wingdings 2" panose="05020102010507070707" pitchFamily="18" charset="2"/>
              <a:buNone/>
            </a:pPr>
            <a:r>
              <a:rPr lang="zh-CN" altLang="en-US" sz="2400" b="1" dirty="0" smtClean="0">
                <a:latin typeface="+mn-ea"/>
              </a:rPr>
              <a:t>人工费</a:t>
            </a:r>
            <a:r>
              <a:rPr lang="en-US" altLang="zh-CN" sz="2400" b="1" dirty="0" smtClean="0">
                <a:latin typeface="+mn-ea"/>
              </a:rPr>
              <a:t>=</a:t>
            </a:r>
            <a:r>
              <a:rPr lang="zh-CN" altLang="en-US" sz="2400" b="1" dirty="0" smtClean="0">
                <a:latin typeface="+mn-ea"/>
              </a:rPr>
              <a:t>（</a:t>
            </a:r>
            <a:r>
              <a:rPr lang="en-US" altLang="zh-CN" sz="2400" b="1" dirty="0" smtClean="0">
                <a:latin typeface="+mn-ea"/>
              </a:rPr>
              <a:t>92×2.511+142×5.021+212×2.511</a:t>
            </a:r>
            <a:r>
              <a:rPr lang="zh-CN" altLang="en-US" sz="2400" b="1" dirty="0" smtClean="0">
                <a:latin typeface="+mn-ea"/>
              </a:rPr>
              <a:t>）</a:t>
            </a:r>
            <a:r>
              <a:rPr lang="en-US" altLang="zh-CN" sz="2400" b="1" dirty="0" smtClean="0">
                <a:latin typeface="+mn-ea"/>
              </a:rPr>
              <a:t>×6.5</a:t>
            </a:r>
            <a:endParaRPr lang="en-US" altLang="zh-CN" sz="2400" b="1" dirty="0" smtClean="0">
              <a:latin typeface="+mn-ea"/>
            </a:endParaRPr>
          </a:p>
          <a:p>
            <a:pPr marL="495300" indent="-495300">
              <a:lnSpc>
                <a:spcPct val="90000"/>
              </a:lnSpc>
              <a:buFont typeface="Wingdings 2" panose="05020102010507070707" pitchFamily="18" charset="2"/>
              <a:buNone/>
            </a:pPr>
            <a:r>
              <a:rPr lang="en-US" altLang="zh-CN" sz="2400" b="1" dirty="0" smtClean="0">
                <a:latin typeface="+mn-ea"/>
              </a:rPr>
              <a:t>      =</a:t>
            </a:r>
            <a:r>
              <a:rPr lang="zh-CN" altLang="en-US" sz="2400" b="1" dirty="0" smtClean="0">
                <a:latin typeface="+mn-ea"/>
              </a:rPr>
              <a:t>（</a:t>
            </a:r>
            <a:r>
              <a:rPr lang="en-US" altLang="zh-CN" sz="2400" b="1" dirty="0" smtClean="0">
                <a:latin typeface="+mn-ea"/>
              </a:rPr>
              <a:t>231.012+712.982+532.332</a:t>
            </a:r>
            <a:r>
              <a:rPr lang="zh-CN" altLang="en-US" sz="2400" b="1" dirty="0" smtClean="0">
                <a:latin typeface="+mn-ea"/>
              </a:rPr>
              <a:t>）</a:t>
            </a:r>
            <a:r>
              <a:rPr lang="en-US" altLang="zh-CN" sz="2400" b="1" dirty="0" smtClean="0">
                <a:latin typeface="+mn-ea"/>
              </a:rPr>
              <a:t>×6.5</a:t>
            </a:r>
            <a:endParaRPr lang="en-US" altLang="zh-CN" sz="2400" b="1" dirty="0" smtClean="0">
              <a:latin typeface="+mn-ea"/>
            </a:endParaRPr>
          </a:p>
          <a:p>
            <a:pPr marL="495300" indent="-495300">
              <a:lnSpc>
                <a:spcPct val="90000"/>
              </a:lnSpc>
              <a:buFont typeface="Wingdings 2" panose="05020102010507070707" pitchFamily="18" charset="2"/>
              <a:buNone/>
            </a:pPr>
            <a:r>
              <a:rPr lang="en-US" altLang="zh-CN" sz="2400" b="1" dirty="0" smtClean="0">
                <a:latin typeface="+mn-ea"/>
              </a:rPr>
              <a:t>      =1476.326×6.5</a:t>
            </a:r>
            <a:endParaRPr lang="en-US" altLang="zh-CN" sz="2400" b="1" dirty="0" smtClean="0">
              <a:latin typeface="+mn-ea"/>
            </a:endParaRPr>
          </a:p>
          <a:p>
            <a:pPr marL="495300" indent="-495300">
              <a:lnSpc>
                <a:spcPct val="90000"/>
              </a:lnSpc>
              <a:buFont typeface="Wingdings 2" panose="05020102010507070707" pitchFamily="18" charset="2"/>
              <a:buNone/>
            </a:pPr>
            <a:r>
              <a:rPr lang="en-US" altLang="zh-CN" sz="2400" b="1" dirty="0" smtClean="0">
                <a:latin typeface="+mn-ea"/>
              </a:rPr>
              <a:t>      =9596.12</a:t>
            </a:r>
            <a:r>
              <a:rPr lang="zh-CN" altLang="en-US" sz="2400" b="1" dirty="0" smtClean="0">
                <a:latin typeface="+mn-ea"/>
              </a:rPr>
              <a:t>元</a:t>
            </a:r>
            <a:endParaRPr lang="zh-CN" altLang="en-US" sz="2400" b="1" dirty="0" smtClean="0">
              <a:latin typeface="+mn-ea"/>
            </a:endParaRPr>
          </a:p>
          <a:p>
            <a:pPr marL="495300" indent="-495300">
              <a:lnSpc>
                <a:spcPct val="90000"/>
              </a:lnSpc>
              <a:buFont typeface="Wingdings 2" panose="05020102010507070707" pitchFamily="18" charset="2"/>
              <a:buNone/>
            </a:pPr>
            <a:r>
              <a:rPr lang="zh-CN" altLang="en-US" sz="2400" b="1" dirty="0" smtClean="0">
                <a:latin typeface="+mn-ea"/>
              </a:rPr>
              <a:t>材料费</a:t>
            </a:r>
            <a:r>
              <a:rPr lang="en-US" altLang="zh-CN" sz="2400" b="1" dirty="0" smtClean="0">
                <a:latin typeface="+mn-ea"/>
              </a:rPr>
              <a:t>=</a:t>
            </a:r>
            <a:r>
              <a:rPr lang="zh-CN" altLang="en-US" sz="2400" b="1" dirty="0" smtClean="0">
                <a:latin typeface="+mn-ea"/>
              </a:rPr>
              <a:t>（</a:t>
            </a:r>
            <a:r>
              <a:rPr lang="en-US" altLang="zh-CN" sz="2000" b="1" dirty="0" smtClean="0">
                <a:latin typeface="+mn-ea"/>
              </a:rPr>
              <a:t>295.18×5.288+257.35×4.078+3.39×1.65+0.75×6.842 </a:t>
            </a:r>
            <a:r>
              <a:rPr lang="zh-CN" altLang="en-US" sz="2000" b="1" dirty="0" smtClean="0">
                <a:latin typeface="+mn-ea"/>
              </a:rPr>
              <a:t>）   </a:t>
            </a:r>
            <a:r>
              <a:rPr lang="en-US" altLang="zh-CN" sz="2000" b="1" dirty="0" smtClean="0">
                <a:latin typeface="+mn-ea"/>
              </a:rPr>
              <a:t>×6.5</a:t>
            </a:r>
            <a:endParaRPr lang="en-US" altLang="zh-CN" sz="2000" b="1" dirty="0" smtClean="0">
              <a:latin typeface="+mn-ea"/>
            </a:endParaRPr>
          </a:p>
          <a:p>
            <a:pPr marL="495300" indent="-495300">
              <a:lnSpc>
                <a:spcPct val="90000"/>
              </a:lnSpc>
              <a:buFont typeface="Wingdings 2" panose="05020102010507070707" pitchFamily="18" charset="2"/>
              <a:buNone/>
            </a:pPr>
            <a:r>
              <a:rPr lang="zh-CN" altLang="en-US" sz="2400" b="1" dirty="0" smtClean="0">
                <a:latin typeface="+mn-ea"/>
              </a:rPr>
              <a:t>      </a:t>
            </a:r>
            <a:r>
              <a:rPr lang="en-US" altLang="zh-CN" sz="2400" b="1" dirty="0" smtClean="0">
                <a:latin typeface="+mn-ea"/>
              </a:rPr>
              <a:t>=</a:t>
            </a:r>
            <a:r>
              <a:rPr lang="zh-CN" altLang="en-US" sz="2400" b="1" dirty="0" smtClean="0">
                <a:latin typeface="+mn-ea"/>
              </a:rPr>
              <a:t>（</a:t>
            </a:r>
            <a:r>
              <a:rPr lang="en-US" altLang="zh-CN" sz="2400" b="1" dirty="0" smtClean="0">
                <a:latin typeface="+mn-ea"/>
              </a:rPr>
              <a:t>1560.912+1049.473+5.594+5.132</a:t>
            </a:r>
            <a:r>
              <a:rPr lang="zh-CN" altLang="en-US" sz="2400" b="1" dirty="0" smtClean="0">
                <a:latin typeface="+mn-ea"/>
              </a:rPr>
              <a:t>）</a:t>
            </a:r>
            <a:r>
              <a:rPr lang="en-US" altLang="zh-CN" sz="2400" b="1" dirty="0" smtClean="0">
                <a:latin typeface="+mn-ea"/>
              </a:rPr>
              <a:t>×6.5</a:t>
            </a:r>
            <a:endParaRPr lang="en-US" altLang="zh-CN" sz="2400" b="1" dirty="0" smtClean="0">
              <a:latin typeface="+mn-ea"/>
            </a:endParaRPr>
          </a:p>
          <a:p>
            <a:pPr marL="495300" indent="-495300">
              <a:lnSpc>
                <a:spcPct val="90000"/>
              </a:lnSpc>
              <a:buFont typeface="Wingdings 2" panose="05020102010507070707" pitchFamily="18" charset="2"/>
              <a:buNone/>
            </a:pPr>
            <a:r>
              <a:rPr lang="zh-CN" altLang="en-US" sz="2400" dirty="0" smtClean="0">
                <a:latin typeface="+mn-ea"/>
              </a:rPr>
              <a:t>      </a:t>
            </a:r>
            <a:r>
              <a:rPr lang="en-US" altLang="zh-CN" sz="2400" b="1" dirty="0" smtClean="0">
                <a:latin typeface="+mn-ea"/>
              </a:rPr>
              <a:t>= 2621.11×6.5</a:t>
            </a:r>
            <a:endParaRPr lang="en-US" altLang="zh-CN" sz="2400" b="1" dirty="0" smtClean="0">
              <a:latin typeface="+mn-ea"/>
            </a:endParaRPr>
          </a:p>
          <a:p>
            <a:pPr marL="495300" indent="-495300">
              <a:lnSpc>
                <a:spcPct val="90000"/>
              </a:lnSpc>
              <a:buFont typeface="Wingdings 2" panose="05020102010507070707" pitchFamily="18" charset="2"/>
              <a:buNone/>
            </a:pPr>
            <a:r>
              <a:rPr lang="en-US" altLang="zh-CN" sz="2400" b="1" dirty="0" smtClean="0">
                <a:latin typeface="+mn-ea"/>
              </a:rPr>
              <a:t>      =17037.22</a:t>
            </a:r>
            <a:r>
              <a:rPr lang="zh-CN" altLang="en-US" sz="2400" b="1" dirty="0" smtClean="0">
                <a:latin typeface="+mn-ea"/>
              </a:rPr>
              <a:t>元</a:t>
            </a:r>
            <a:endParaRPr lang="en-US" altLang="zh-CN" sz="2400" b="1" dirty="0" smtClean="0">
              <a:latin typeface="+mn-ea"/>
            </a:endParaRPr>
          </a:p>
          <a:p>
            <a:pPr marL="495300" indent="-495300">
              <a:lnSpc>
                <a:spcPct val="90000"/>
              </a:lnSpc>
              <a:buFont typeface="Wingdings 2" panose="05020102010507070707" pitchFamily="18" charset="2"/>
              <a:buNone/>
            </a:pPr>
            <a:r>
              <a:rPr lang="zh-CN" altLang="en-US" sz="2400" b="1" dirty="0" smtClean="0">
                <a:latin typeface="+mn-ea"/>
              </a:rPr>
              <a:t>机械费</a:t>
            </a:r>
            <a:r>
              <a:rPr lang="en-US" altLang="zh-CN" sz="2400" b="1" dirty="0" smtClean="0">
                <a:latin typeface="+mn-ea"/>
              </a:rPr>
              <a:t>=187.32×0.24×6.5</a:t>
            </a:r>
            <a:endParaRPr lang="en-US" altLang="zh-CN" sz="2400" b="1" dirty="0" smtClean="0">
              <a:latin typeface="+mn-ea"/>
            </a:endParaRPr>
          </a:p>
          <a:p>
            <a:pPr marL="495300" indent="-495300">
              <a:lnSpc>
                <a:spcPct val="90000"/>
              </a:lnSpc>
              <a:buFont typeface="Wingdings 2" panose="05020102010507070707" pitchFamily="18" charset="2"/>
              <a:buNone/>
            </a:pPr>
            <a:r>
              <a:rPr lang="en-US" altLang="zh-CN" sz="2400" b="1" dirty="0" smtClean="0">
                <a:latin typeface="+mn-ea"/>
              </a:rPr>
              <a:t>      =44.96×6.5</a:t>
            </a:r>
            <a:endParaRPr lang="en-US" altLang="zh-CN" sz="2400" b="1" dirty="0" smtClean="0">
              <a:latin typeface="+mn-ea"/>
            </a:endParaRPr>
          </a:p>
          <a:p>
            <a:pPr marL="495300" indent="-495300">
              <a:lnSpc>
                <a:spcPct val="90000"/>
              </a:lnSpc>
              <a:buFont typeface="Wingdings 2" panose="05020102010507070707" pitchFamily="18" charset="2"/>
              <a:buNone/>
            </a:pPr>
            <a:r>
              <a:rPr lang="en-US" altLang="zh-CN" sz="2400" b="1" dirty="0" smtClean="0">
                <a:latin typeface="+mn-ea"/>
              </a:rPr>
              <a:t>      =292.22</a:t>
            </a:r>
            <a:r>
              <a:rPr lang="zh-CN" altLang="en-US" sz="2400" b="1" dirty="0" smtClean="0">
                <a:latin typeface="+mn-ea"/>
              </a:rPr>
              <a:t>元</a:t>
            </a:r>
            <a:endParaRPr lang="zh-CN" altLang="en-US" sz="2400" b="1" dirty="0" smtClean="0">
              <a:latin typeface="+mn-ea"/>
            </a:endParaRPr>
          </a:p>
          <a:p>
            <a:pPr marL="495300" indent="-495300">
              <a:lnSpc>
                <a:spcPct val="90000"/>
              </a:lnSpc>
              <a:buFont typeface="Wingdings 2" panose="05020102010507070707" pitchFamily="18" charset="2"/>
              <a:buNone/>
            </a:pPr>
            <a:r>
              <a:rPr lang="zh-CN" altLang="en-US" sz="2400" b="1" dirty="0" smtClean="0">
                <a:latin typeface="+mn-ea"/>
              </a:rPr>
              <a:t>直接工程费</a:t>
            </a:r>
            <a:r>
              <a:rPr lang="en-US" altLang="zh-CN" sz="2400" b="1" dirty="0" smtClean="0">
                <a:latin typeface="+mn-ea"/>
              </a:rPr>
              <a:t>=9596.12+17037.22+292.22=26925.56</a:t>
            </a:r>
            <a:r>
              <a:rPr lang="zh-CN" altLang="en-US" sz="2400" b="1" dirty="0" smtClean="0">
                <a:latin typeface="+mn-ea"/>
              </a:rPr>
              <a:t>元</a:t>
            </a:r>
            <a:r>
              <a:rPr lang="zh-CN" altLang="en-US" sz="2400" dirty="0" smtClean="0">
                <a:latin typeface="+mn-ea"/>
              </a:rPr>
              <a:t> </a:t>
            </a:r>
            <a:endParaRPr lang="zh-CN" altLang="en-US" sz="2400" dirty="0" smtClean="0">
              <a:latin typeface="+mn-ea"/>
            </a:endParaRPr>
          </a:p>
        </p:txBody>
      </p:sp>
    </p:spTree>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p:cNvSpPr>
          <p:nvPr>
            <p:ph type="title" idx="4294967295"/>
          </p:nvPr>
        </p:nvSpPr>
        <p:spPr>
          <a:xfrm>
            <a:off x="458788" y="704850"/>
            <a:ext cx="8229600" cy="852488"/>
          </a:xfrm>
        </p:spPr>
        <p:txBody>
          <a:bodyPr/>
          <a:lstStyle/>
          <a:p>
            <a:r>
              <a:rPr lang="zh-CN" altLang="en-US" sz="2400" b="1" smtClean="0">
                <a:solidFill>
                  <a:schemeClr val="tx1"/>
                </a:solidFill>
                <a:ea typeface="黑体" panose="02010600030101010101" pitchFamily="2" charset="-122"/>
              </a:rPr>
              <a:t>第一部分      费用定额编制概况</a:t>
            </a:r>
            <a:endParaRPr lang="zh-CN" altLang="en-US" sz="2400" b="1" smtClean="0">
              <a:solidFill>
                <a:schemeClr val="tx1"/>
              </a:solidFill>
              <a:ea typeface="黑体" panose="02010600030101010101" pitchFamily="2" charset="-122"/>
            </a:endParaRPr>
          </a:p>
        </p:txBody>
      </p:sp>
      <p:sp>
        <p:nvSpPr>
          <p:cNvPr id="17410" name="Rectangle 3"/>
          <p:cNvSpPr>
            <a:spLocks noGrp="1"/>
          </p:cNvSpPr>
          <p:nvPr>
            <p:ph type="body" idx="4294967295"/>
          </p:nvPr>
        </p:nvSpPr>
        <p:spPr>
          <a:xfrm>
            <a:off x="458788" y="1773238"/>
            <a:ext cx="8229600" cy="3527425"/>
          </a:xfrm>
        </p:spPr>
        <p:txBody>
          <a:bodyPr/>
          <a:lstStyle/>
          <a:p>
            <a:endParaRPr lang="zh-CN" altLang="en-US" sz="3600" b="1" smtClean="0">
              <a:latin typeface="黑体" panose="02010600030101010101" pitchFamily="2" charset="-122"/>
              <a:ea typeface="黑体" panose="02010600030101010101" pitchFamily="2" charset="-122"/>
            </a:endParaRPr>
          </a:p>
          <a:p>
            <a:pPr>
              <a:buFont typeface="Wingdings 2" panose="05020102010507070707" pitchFamily="18" charset="2"/>
              <a:buNone/>
            </a:pPr>
            <a:r>
              <a:rPr lang="zh-CN" altLang="en-US" sz="2400" b="1" smtClean="0">
                <a:latin typeface="宋体" panose="02010600030101010101" pitchFamily="2" charset="-122"/>
              </a:rPr>
              <a:t>一、编制原则</a:t>
            </a:r>
            <a:endParaRPr lang="zh-CN" altLang="en-US" sz="2400" b="1" smtClean="0">
              <a:latin typeface="宋体" panose="02010600030101010101" pitchFamily="2" charset="-122"/>
            </a:endParaRPr>
          </a:p>
          <a:p>
            <a:pPr>
              <a:buFont typeface="Wingdings 2" panose="05020102010507070707" pitchFamily="18" charset="2"/>
              <a:buNone/>
            </a:pPr>
            <a:endParaRPr lang="zh-CN" altLang="en-US" sz="2400" b="1" smtClean="0">
              <a:latin typeface="宋体" panose="02010600030101010101" pitchFamily="2" charset="-122"/>
            </a:endParaRPr>
          </a:p>
          <a:p>
            <a:pPr>
              <a:buFont typeface="Wingdings 2" panose="05020102010507070707" pitchFamily="18" charset="2"/>
              <a:buNone/>
            </a:pPr>
            <a:r>
              <a:rPr lang="zh-CN" altLang="en-US" sz="2400" b="1" smtClean="0">
                <a:latin typeface="宋体" panose="02010600030101010101" pitchFamily="2" charset="-122"/>
              </a:rPr>
              <a:t>二、编制依据</a:t>
            </a:r>
            <a:endParaRPr lang="zh-CN" altLang="en-US" sz="2400" b="1" smtClean="0">
              <a:latin typeface="宋体" panose="02010600030101010101" pitchFamily="2" charset="-122"/>
            </a:endParaRPr>
          </a:p>
          <a:p>
            <a:endParaRPr lang="zh-CN" altLang="en-US" sz="2400" b="1" smtClean="0">
              <a:latin typeface="宋体" panose="02010600030101010101" pitchFamily="2" charset="-122"/>
            </a:endParaRPr>
          </a:p>
          <a:p>
            <a:pPr>
              <a:buFont typeface="Wingdings 2" panose="05020102010507070707" pitchFamily="18" charset="2"/>
              <a:buNone/>
            </a:pPr>
            <a:r>
              <a:rPr lang="zh-CN" altLang="en-US" sz="2400" b="1" smtClean="0">
                <a:latin typeface="宋体" panose="02010600030101010101" pitchFamily="2" charset="-122"/>
              </a:rPr>
              <a:t>三、</a:t>
            </a:r>
            <a:r>
              <a:rPr lang="en-US" altLang="zh-CN" sz="2400" b="1" smtClean="0">
                <a:latin typeface="宋体" panose="02010600030101010101" pitchFamily="2" charset="-122"/>
              </a:rPr>
              <a:t>2018</a:t>
            </a:r>
            <a:r>
              <a:rPr lang="zh-CN" altLang="en-US" sz="2400" b="1" smtClean="0">
                <a:latin typeface="宋体" panose="02010600030101010101" pitchFamily="2" charset="-122"/>
              </a:rPr>
              <a:t>版定额人工单价的确定</a:t>
            </a:r>
            <a:endParaRPr lang="zh-CN" altLang="en-US" sz="2400" b="1" smtClean="0">
              <a:latin typeface="宋体" panose="02010600030101010101" pitchFamily="2" charset="-122"/>
            </a:endParaRPr>
          </a:p>
          <a:p>
            <a:endParaRPr lang="zh-CN" altLang="en-US" sz="2400" b="1" smtClean="0">
              <a:latin typeface="宋体" panose="02010600030101010101" pitchFamily="2" charset="-122"/>
            </a:endParaRPr>
          </a:p>
        </p:txBody>
      </p:sp>
    </p:spTree>
  </p:cSld>
  <p:clrMapOvr>
    <a:masterClrMapping/>
  </p:clrMapOvr>
  <p:transition>
    <p:rand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3"/>
          <p:cNvSpPr>
            <a:spLocks noGrp="1"/>
          </p:cNvSpPr>
          <p:nvPr>
            <p:ph type="body" idx="4294967295"/>
          </p:nvPr>
        </p:nvSpPr>
        <p:spPr>
          <a:xfrm>
            <a:off x="251520" y="476250"/>
            <a:ext cx="8568952" cy="5848350"/>
          </a:xfrm>
        </p:spPr>
        <p:txBody>
          <a:bodyPr/>
          <a:lstStyle/>
          <a:p>
            <a:pPr lvl="1">
              <a:buFont typeface="Wingdings 2" panose="05020102010507070707" pitchFamily="18" charset="2"/>
              <a:buNone/>
            </a:pPr>
            <a:r>
              <a:rPr lang="zh-CN" altLang="en-US" sz="2200" b="1" dirty="0" smtClean="0">
                <a:latin typeface="宋体" panose="02010600030101010101" pitchFamily="2" charset="-122"/>
              </a:rPr>
              <a:t>企业管理费</a:t>
            </a:r>
            <a:r>
              <a:rPr lang="en-US" altLang="zh-CN" sz="2200" b="1" dirty="0" smtClean="0">
                <a:latin typeface="宋体" panose="02010600030101010101" pitchFamily="2" charset="-122"/>
              </a:rPr>
              <a:t>=</a:t>
            </a:r>
            <a:r>
              <a:rPr lang="zh-CN" altLang="en-US" sz="2200" b="1" dirty="0" smtClean="0">
                <a:latin typeface="宋体" panose="02010600030101010101" pitchFamily="2" charset="-122"/>
              </a:rPr>
              <a:t>（</a:t>
            </a:r>
            <a:r>
              <a:rPr lang="en-US" altLang="zh-CN" sz="2200" b="1" dirty="0" smtClean="0">
                <a:latin typeface="宋体" panose="02010600030101010101" pitchFamily="2" charset="-122"/>
              </a:rPr>
              <a:t>9596.12+292.22</a:t>
            </a:r>
            <a:r>
              <a:rPr lang="zh-CN" altLang="en-US" sz="2200" b="1" dirty="0" smtClean="0">
                <a:latin typeface="宋体" panose="02010600030101010101" pitchFamily="2" charset="-122"/>
              </a:rPr>
              <a:t>）</a:t>
            </a:r>
            <a:r>
              <a:rPr lang="en-US" altLang="zh-CN" sz="2200" b="1" dirty="0" smtClean="0">
                <a:latin typeface="宋体" panose="02010600030101010101" pitchFamily="2" charset="-122"/>
              </a:rPr>
              <a:t>×28.27%</a:t>
            </a:r>
            <a:endParaRPr lang="en-US" altLang="zh-CN" sz="2200" b="1" dirty="0" smtClean="0">
              <a:latin typeface="宋体" panose="02010600030101010101" pitchFamily="2" charset="-122"/>
            </a:endParaRPr>
          </a:p>
          <a:p>
            <a:pPr lvl="1">
              <a:buFont typeface="Wingdings 2" panose="05020102010507070707" pitchFamily="18" charset="2"/>
              <a:buNone/>
            </a:pPr>
            <a:r>
              <a:rPr lang="en-US" altLang="zh-CN" sz="2200" b="1" dirty="0" smtClean="0">
                <a:latin typeface="宋体" panose="02010600030101010101" pitchFamily="2" charset="-122"/>
              </a:rPr>
              <a:t>          =9888.34×28.27%</a:t>
            </a:r>
            <a:endParaRPr lang="en-US" altLang="zh-CN" sz="2200" b="1" dirty="0" smtClean="0">
              <a:latin typeface="宋体" panose="02010600030101010101" pitchFamily="2" charset="-122"/>
            </a:endParaRPr>
          </a:p>
          <a:p>
            <a:pPr lvl="1">
              <a:buFont typeface="Wingdings 2" panose="05020102010507070707" pitchFamily="18" charset="2"/>
              <a:buNone/>
            </a:pPr>
            <a:r>
              <a:rPr lang="en-US" altLang="zh-CN" sz="2200" b="1" dirty="0" smtClean="0">
                <a:latin typeface="宋体" panose="02010600030101010101" pitchFamily="2" charset="-122"/>
              </a:rPr>
              <a:t>          =2795.43</a:t>
            </a:r>
            <a:r>
              <a:rPr lang="zh-CN" altLang="en-US" sz="2200" b="1" dirty="0" smtClean="0">
                <a:latin typeface="宋体" panose="02010600030101010101" pitchFamily="2" charset="-122"/>
              </a:rPr>
              <a:t>元</a:t>
            </a:r>
            <a:endParaRPr lang="zh-CN" altLang="en-US" sz="2200" b="1" dirty="0" smtClean="0">
              <a:latin typeface="宋体" panose="02010600030101010101" pitchFamily="2" charset="-122"/>
            </a:endParaRPr>
          </a:p>
          <a:p>
            <a:pPr lvl="1">
              <a:buFont typeface="Wingdings 2" panose="05020102010507070707" pitchFamily="18" charset="2"/>
              <a:buNone/>
            </a:pPr>
            <a:r>
              <a:rPr lang="zh-CN" altLang="en-US" sz="2200" b="1" dirty="0" smtClean="0">
                <a:latin typeface="宋体" panose="02010600030101010101" pitchFamily="2" charset="-122"/>
              </a:rPr>
              <a:t>      利润</a:t>
            </a:r>
            <a:r>
              <a:rPr lang="en-US" altLang="zh-CN" sz="2200" b="1" dirty="0" smtClean="0">
                <a:latin typeface="宋体" panose="02010600030101010101" pitchFamily="2" charset="-122"/>
              </a:rPr>
              <a:t>=</a:t>
            </a:r>
            <a:r>
              <a:rPr lang="zh-CN" altLang="en-US" sz="2200" b="1" dirty="0" smtClean="0">
                <a:latin typeface="宋体" panose="02010600030101010101" pitchFamily="2" charset="-122"/>
              </a:rPr>
              <a:t>（</a:t>
            </a:r>
            <a:r>
              <a:rPr lang="en-US" altLang="zh-CN" sz="2200" b="1" dirty="0" smtClean="0">
                <a:latin typeface="宋体" panose="02010600030101010101" pitchFamily="2" charset="-122"/>
              </a:rPr>
              <a:t>9596.12+292.22</a:t>
            </a:r>
            <a:r>
              <a:rPr lang="zh-CN" altLang="en-US" sz="2200" b="1" dirty="0" smtClean="0">
                <a:latin typeface="宋体" panose="02010600030101010101" pitchFamily="2" charset="-122"/>
              </a:rPr>
              <a:t>）</a:t>
            </a:r>
            <a:r>
              <a:rPr lang="en-US" altLang="zh-CN" sz="2200" b="1" dirty="0" smtClean="0">
                <a:latin typeface="宋体" panose="02010600030101010101" pitchFamily="2" charset="-122"/>
              </a:rPr>
              <a:t>×19.73%</a:t>
            </a:r>
            <a:endParaRPr lang="en-US" altLang="zh-CN" sz="2200" b="1" dirty="0" smtClean="0">
              <a:latin typeface="宋体" panose="02010600030101010101" pitchFamily="2" charset="-122"/>
            </a:endParaRPr>
          </a:p>
          <a:p>
            <a:pPr lvl="1">
              <a:buFont typeface="Wingdings 2" panose="05020102010507070707" pitchFamily="18" charset="2"/>
              <a:buNone/>
            </a:pPr>
            <a:r>
              <a:rPr lang="en-US" altLang="zh-CN" sz="2200" b="1" dirty="0" smtClean="0">
                <a:latin typeface="宋体" panose="02010600030101010101" pitchFamily="2" charset="-122"/>
              </a:rPr>
              <a:t>          =9888.34×19.73%</a:t>
            </a:r>
            <a:endParaRPr lang="en-US" altLang="zh-CN" sz="2200" b="1" dirty="0" smtClean="0">
              <a:latin typeface="宋体" panose="02010600030101010101" pitchFamily="2" charset="-122"/>
            </a:endParaRPr>
          </a:p>
          <a:p>
            <a:pPr lvl="1">
              <a:buFont typeface="Wingdings 2" panose="05020102010507070707" pitchFamily="18" charset="2"/>
              <a:buNone/>
            </a:pPr>
            <a:r>
              <a:rPr lang="en-US" altLang="zh-CN" sz="2200" b="1" dirty="0" smtClean="0">
                <a:latin typeface="宋体" panose="02010600030101010101" pitchFamily="2" charset="-122"/>
              </a:rPr>
              <a:t>          =1950.97</a:t>
            </a:r>
            <a:r>
              <a:rPr lang="zh-CN" altLang="en-US" sz="2200" b="1" dirty="0" smtClean="0">
                <a:latin typeface="宋体" panose="02010600030101010101" pitchFamily="2" charset="-122"/>
              </a:rPr>
              <a:t>元</a:t>
            </a:r>
            <a:endParaRPr lang="zh-CN" altLang="en-US" sz="2200" b="1" dirty="0" smtClean="0">
              <a:latin typeface="宋体" panose="02010600030101010101" pitchFamily="2" charset="-122"/>
            </a:endParaRPr>
          </a:p>
          <a:p>
            <a:pPr lvl="1">
              <a:buFont typeface="Wingdings 2" panose="05020102010507070707" pitchFamily="18" charset="2"/>
              <a:buNone/>
            </a:pPr>
            <a:r>
              <a:rPr lang="zh-CN" altLang="en-US" sz="2200" b="1" dirty="0" smtClean="0">
                <a:latin typeface="黑体" panose="02010600030101010101" pitchFamily="2" charset="-122"/>
                <a:ea typeface="黑体" panose="02010600030101010101" pitchFamily="2" charset="-122"/>
              </a:rPr>
              <a:t>综合单价</a:t>
            </a:r>
            <a:r>
              <a:rPr lang="zh-CN" altLang="en-US" sz="2200" b="1" dirty="0" smtClean="0">
                <a:latin typeface="宋体" panose="02010600030101010101" pitchFamily="2" charset="-122"/>
              </a:rPr>
              <a:t> </a:t>
            </a:r>
            <a:r>
              <a:rPr lang="en-US" altLang="zh-CN" sz="2200" b="1" dirty="0" smtClean="0">
                <a:latin typeface="宋体" panose="02010600030101010101" pitchFamily="2" charset="-122"/>
              </a:rPr>
              <a:t>=</a:t>
            </a:r>
            <a:r>
              <a:rPr lang="zh-CN" altLang="en-US" sz="2200" b="1" dirty="0" smtClean="0">
                <a:latin typeface="宋体" panose="02010600030101010101" pitchFamily="2" charset="-122"/>
              </a:rPr>
              <a:t>（</a:t>
            </a:r>
            <a:r>
              <a:rPr lang="en-US" altLang="zh-CN" sz="2200" b="1" dirty="0" smtClean="0">
                <a:latin typeface="宋体" panose="02010600030101010101" pitchFamily="2" charset="-122"/>
              </a:rPr>
              <a:t>9596.12+17037.22+292.22+2795.43+1950.97</a:t>
            </a:r>
            <a:r>
              <a:rPr lang="zh-CN" altLang="en-US" sz="2200" b="1" dirty="0" smtClean="0">
                <a:latin typeface="宋体" panose="02010600030101010101" pitchFamily="2" charset="-122"/>
              </a:rPr>
              <a:t>）</a:t>
            </a:r>
            <a:r>
              <a:rPr lang="en-US" altLang="zh-CN" sz="2200" b="1" dirty="0" smtClean="0">
                <a:latin typeface="宋体" panose="02010600030101010101" pitchFamily="2" charset="-122"/>
              </a:rPr>
              <a:t>÷65m</a:t>
            </a:r>
            <a:r>
              <a:rPr lang="en-US" altLang="zh-CN" sz="2200" b="1" baseline="30000" dirty="0" smtClean="0">
                <a:latin typeface="宋体" panose="02010600030101010101" pitchFamily="2" charset="-122"/>
              </a:rPr>
              <a:t>3</a:t>
            </a:r>
            <a:endParaRPr lang="en-US" altLang="zh-CN" sz="2200" b="1" dirty="0" smtClean="0">
              <a:latin typeface="宋体" panose="02010600030101010101" pitchFamily="2" charset="-122"/>
            </a:endParaRPr>
          </a:p>
          <a:p>
            <a:pPr lvl="1">
              <a:buFont typeface="Wingdings 2" panose="05020102010507070707" pitchFamily="18" charset="2"/>
              <a:buNone/>
            </a:pPr>
            <a:r>
              <a:rPr lang="en-US" altLang="zh-CN" sz="2200" b="1" dirty="0" smtClean="0">
                <a:latin typeface="宋体" panose="02010600030101010101" pitchFamily="2" charset="-122"/>
              </a:rPr>
              <a:t>         =31671.96</a:t>
            </a:r>
            <a:r>
              <a:rPr lang="zh-CN" altLang="en-US" sz="2200" b="1" dirty="0" smtClean="0">
                <a:latin typeface="宋体" panose="02010600030101010101" pitchFamily="2" charset="-122"/>
              </a:rPr>
              <a:t>元</a:t>
            </a:r>
            <a:r>
              <a:rPr lang="en-US" altLang="zh-CN" sz="2200" b="1" dirty="0" smtClean="0">
                <a:latin typeface="宋体" panose="02010600030101010101" pitchFamily="2" charset="-122"/>
              </a:rPr>
              <a:t>÷65m</a:t>
            </a:r>
            <a:r>
              <a:rPr lang="en-US" altLang="zh-CN" sz="2200" b="1" baseline="30000" dirty="0" smtClean="0">
                <a:latin typeface="宋体" panose="02010600030101010101" pitchFamily="2" charset="-122"/>
              </a:rPr>
              <a:t>3</a:t>
            </a:r>
            <a:r>
              <a:rPr lang="en-US" altLang="zh-CN" sz="2200" b="1" dirty="0" smtClean="0">
                <a:latin typeface="宋体" panose="02010600030101010101" pitchFamily="2" charset="-122"/>
              </a:rPr>
              <a:t> </a:t>
            </a:r>
            <a:endParaRPr lang="en-US" altLang="zh-CN" sz="2200" b="1" dirty="0" smtClean="0">
              <a:latin typeface="宋体" panose="02010600030101010101" pitchFamily="2" charset="-122"/>
            </a:endParaRPr>
          </a:p>
          <a:p>
            <a:pPr lvl="1">
              <a:buFont typeface="Wingdings 2" panose="05020102010507070707" pitchFamily="18" charset="2"/>
              <a:buNone/>
            </a:pPr>
            <a:r>
              <a:rPr lang="en-US" altLang="zh-CN" sz="2200" b="1" dirty="0" smtClean="0">
                <a:latin typeface="宋体" panose="02010600030101010101" pitchFamily="2" charset="-122"/>
              </a:rPr>
              <a:t>         =487.26</a:t>
            </a:r>
            <a:r>
              <a:rPr lang="zh-CN" altLang="en-US" sz="2200" b="1" dirty="0" smtClean="0">
                <a:latin typeface="宋体" panose="02010600030101010101" pitchFamily="2" charset="-122"/>
              </a:rPr>
              <a:t>元</a:t>
            </a:r>
            <a:r>
              <a:rPr lang="en-US" altLang="zh-CN" sz="2200" b="1" dirty="0" smtClean="0">
                <a:latin typeface="宋体" panose="02010600030101010101" pitchFamily="2" charset="-122"/>
              </a:rPr>
              <a:t>/ m</a:t>
            </a:r>
            <a:r>
              <a:rPr lang="en-US" altLang="zh-CN" sz="2200" b="1" baseline="30000" dirty="0" smtClean="0">
                <a:latin typeface="宋体" panose="02010600030101010101" pitchFamily="2" charset="-122"/>
              </a:rPr>
              <a:t>3</a:t>
            </a:r>
            <a:endParaRPr lang="en-US" altLang="zh-CN" sz="2200" b="1" baseline="30000" dirty="0" smtClean="0">
              <a:latin typeface="宋体" panose="02010600030101010101" pitchFamily="2" charset="-122"/>
            </a:endParaRPr>
          </a:p>
          <a:p>
            <a:pPr lvl="1">
              <a:buFont typeface="Wingdings 2" panose="05020102010507070707" pitchFamily="18" charset="2"/>
              <a:buNone/>
            </a:pPr>
            <a:r>
              <a:rPr lang="zh-CN" altLang="en-US" sz="2200" b="1" dirty="0" smtClean="0">
                <a:latin typeface="宋体" panose="02010600030101010101" pitchFamily="2" charset="-122"/>
              </a:rPr>
              <a:t>③计算总价措施费（</a:t>
            </a:r>
            <a:r>
              <a:rPr lang="en-US" altLang="zh-CN" sz="2200" b="1" dirty="0" smtClean="0">
                <a:latin typeface="宋体" panose="02010600030101010101" pitchFamily="2" charset="-122"/>
              </a:rPr>
              <a:t>9596.12+292.22</a:t>
            </a:r>
            <a:r>
              <a:rPr lang="zh-CN" altLang="en-US" sz="2200" b="1" dirty="0" smtClean="0">
                <a:latin typeface="宋体" panose="02010600030101010101" pitchFamily="2" charset="-122"/>
              </a:rPr>
              <a:t>）</a:t>
            </a:r>
            <a:r>
              <a:rPr lang="en-US" altLang="zh-CN" sz="2200" b="1" dirty="0" smtClean="0">
                <a:latin typeface="宋体" panose="02010600030101010101" pitchFamily="2" charset="-122"/>
              </a:rPr>
              <a:t>×</a:t>
            </a:r>
            <a:r>
              <a:rPr lang="zh-CN" altLang="en-US" sz="2200" b="1" dirty="0" smtClean="0">
                <a:latin typeface="宋体" panose="02010600030101010101" pitchFamily="2" charset="-122"/>
              </a:rPr>
              <a:t>（</a:t>
            </a:r>
            <a:r>
              <a:rPr lang="en-US" altLang="zh-CN" sz="2200" b="1" dirty="0" smtClean="0">
                <a:latin typeface="宋体" panose="02010600030101010101" pitchFamily="2" charset="-122"/>
              </a:rPr>
              <a:t>13.64%+0.7%</a:t>
            </a:r>
            <a:r>
              <a:rPr lang="zh-CN" altLang="en-US" sz="2200" b="1" dirty="0" smtClean="0">
                <a:latin typeface="宋体" panose="02010600030101010101" pitchFamily="2" charset="-122"/>
              </a:rPr>
              <a:t>）</a:t>
            </a:r>
            <a:r>
              <a:rPr lang="en-US" altLang="zh-CN" sz="2200" b="1" dirty="0" smtClean="0">
                <a:latin typeface="宋体" panose="02010600030101010101" pitchFamily="2" charset="-122"/>
              </a:rPr>
              <a:t>=1417.99</a:t>
            </a:r>
            <a:r>
              <a:rPr lang="zh-CN" altLang="en-US" sz="2200" b="1" dirty="0" smtClean="0">
                <a:latin typeface="宋体" panose="02010600030101010101" pitchFamily="2" charset="-122"/>
              </a:rPr>
              <a:t>元</a:t>
            </a:r>
            <a:r>
              <a:rPr lang="zh-CN" altLang="en-US" sz="2200" dirty="0" smtClean="0">
                <a:latin typeface="宋体" panose="02010600030101010101" pitchFamily="2" charset="-122"/>
              </a:rPr>
              <a:t> </a:t>
            </a:r>
            <a:endParaRPr lang="zh-CN" altLang="en-US" sz="2200" b="1" dirty="0" smtClean="0">
              <a:latin typeface="宋体" panose="02010600030101010101" pitchFamily="2" charset="-122"/>
            </a:endParaRPr>
          </a:p>
          <a:p>
            <a:pPr lvl="1">
              <a:buFont typeface="Wingdings 2" panose="05020102010507070707" pitchFamily="18" charset="2"/>
              <a:buNone/>
            </a:pPr>
            <a:r>
              <a:rPr lang="zh-CN" altLang="en-US" sz="2200" b="1" dirty="0" smtClean="0">
                <a:latin typeface="宋体" panose="02010600030101010101" pitchFamily="2" charset="-122"/>
              </a:rPr>
              <a:t>④计算规费（</a:t>
            </a:r>
            <a:r>
              <a:rPr lang="en-US" altLang="zh-CN" sz="2200" b="1" dirty="0" smtClean="0">
                <a:latin typeface="宋体" panose="02010600030101010101" pitchFamily="2" charset="-122"/>
              </a:rPr>
              <a:t>9596.12+292.22</a:t>
            </a:r>
            <a:r>
              <a:rPr lang="zh-CN" altLang="en-US" sz="2200" b="1" dirty="0" smtClean="0">
                <a:latin typeface="宋体" panose="02010600030101010101" pitchFamily="2" charset="-122"/>
              </a:rPr>
              <a:t>）</a:t>
            </a:r>
            <a:r>
              <a:rPr lang="en-US" altLang="zh-CN" sz="2200" b="1" dirty="0" smtClean="0">
                <a:latin typeface="宋体" panose="02010600030101010101" pitchFamily="2" charset="-122"/>
              </a:rPr>
              <a:t>×26.85%=2655.02</a:t>
            </a:r>
            <a:r>
              <a:rPr lang="zh-CN" altLang="en-US" sz="2200" dirty="0" smtClean="0">
                <a:latin typeface="宋体" panose="02010600030101010101" pitchFamily="2" charset="-122"/>
              </a:rPr>
              <a:t>元</a:t>
            </a:r>
            <a:endParaRPr lang="zh-CN" altLang="en-US" sz="2200" b="1" dirty="0" smtClean="0">
              <a:latin typeface="宋体" panose="02010600030101010101" pitchFamily="2" charset="-122"/>
            </a:endParaRPr>
          </a:p>
          <a:p>
            <a:pPr lvl="1">
              <a:buFont typeface="Wingdings 2" panose="05020102010507070707" pitchFamily="18" charset="2"/>
              <a:buNone/>
            </a:pPr>
            <a:r>
              <a:rPr lang="zh-CN" altLang="en-US" sz="2200" b="1" dirty="0" smtClean="0">
                <a:latin typeface="宋体" panose="02010600030101010101" pitchFamily="2" charset="-122"/>
              </a:rPr>
              <a:t>⑤计算增值税</a:t>
            </a:r>
            <a:r>
              <a:rPr lang="zh-CN" altLang="en-US" sz="2200" dirty="0" smtClean="0">
                <a:latin typeface="宋体" panose="02010600030101010101" pitchFamily="2" charset="-122"/>
              </a:rPr>
              <a:t> </a:t>
            </a:r>
            <a:r>
              <a:rPr lang="en-US" altLang="zh-CN" sz="2200" b="1" dirty="0" smtClean="0">
                <a:latin typeface="宋体" panose="02010600030101010101" pitchFamily="2" charset="-122"/>
              </a:rPr>
              <a:t>=35744.97×11%=3931.95</a:t>
            </a:r>
            <a:r>
              <a:rPr lang="zh-CN" altLang="en-US" sz="2200" b="1" dirty="0" smtClean="0">
                <a:latin typeface="宋体" panose="02010600030101010101" pitchFamily="2" charset="-122"/>
              </a:rPr>
              <a:t>元</a:t>
            </a:r>
            <a:endParaRPr lang="zh-CN" altLang="en-US" sz="2200" b="1" dirty="0" smtClean="0">
              <a:latin typeface="宋体" panose="02010600030101010101" pitchFamily="2" charset="-122"/>
            </a:endParaRPr>
          </a:p>
          <a:p>
            <a:pPr lvl="1">
              <a:buFont typeface="Wingdings 2" panose="05020102010507070707" pitchFamily="18" charset="2"/>
              <a:buNone/>
            </a:pPr>
            <a:r>
              <a:rPr lang="zh-CN" altLang="en-US" sz="2200" b="1" dirty="0" smtClean="0">
                <a:latin typeface="宋体" panose="02010600030101010101" pitchFamily="2" charset="-122"/>
              </a:rPr>
              <a:t>⑥</a:t>
            </a:r>
            <a:r>
              <a:rPr lang="zh-CN" altLang="en-US" sz="2200" b="1" dirty="0" smtClean="0">
                <a:latin typeface="黑体" panose="02010600030101010101" pitchFamily="2" charset="-122"/>
                <a:ea typeface="黑体" panose="02010600030101010101" pitchFamily="2" charset="-122"/>
              </a:rPr>
              <a:t>含税工程造价</a:t>
            </a:r>
            <a:r>
              <a:rPr lang="en-US" altLang="zh-CN" sz="2200" b="1" dirty="0" smtClean="0">
                <a:latin typeface="宋体" panose="02010600030101010101" pitchFamily="2" charset="-122"/>
              </a:rPr>
              <a:t>=35744.97+3931.95=39676.92</a:t>
            </a:r>
            <a:r>
              <a:rPr lang="zh-CN" altLang="en-US" sz="2200" b="1" dirty="0" smtClean="0">
                <a:latin typeface="宋体" panose="02010600030101010101" pitchFamily="2" charset="-122"/>
              </a:rPr>
              <a:t>元</a:t>
            </a:r>
            <a:endParaRPr lang="zh-CN" altLang="en-US" sz="2200" b="1" dirty="0" smtClean="0">
              <a:latin typeface="宋体" panose="02010600030101010101" pitchFamily="2" charset="-122"/>
            </a:endParaRPr>
          </a:p>
        </p:txBody>
      </p:sp>
    </p:spTree>
  </p:cSld>
  <p:clrMapOvr>
    <a:masterClrMapping/>
  </p:clrMapOvr>
  <p:transition>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3"/>
          <p:cNvSpPr>
            <a:spLocks noGrp="1"/>
          </p:cNvSpPr>
          <p:nvPr>
            <p:ph type="body" idx="4294967295"/>
          </p:nvPr>
        </p:nvSpPr>
        <p:spPr>
          <a:xfrm>
            <a:off x="0" y="260649"/>
            <a:ext cx="8688388" cy="6063952"/>
          </a:xfrm>
        </p:spPr>
        <p:txBody>
          <a:bodyPr/>
          <a:lstStyle/>
          <a:p>
            <a:pPr lvl="1">
              <a:buFont typeface="Wingdings 2" panose="05020102010507070707" pitchFamily="18" charset="2"/>
              <a:buNone/>
            </a:pPr>
            <a:r>
              <a:rPr lang="zh-CN" altLang="en-US" b="1" dirty="0" smtClean="0">
                <a:latin typeface="宋体" panose="02010600030101010101" pitchFamily="2" charset="-122"/>
              </a:rPr>
              <a:t>（</a:t>
            </a:r>
            <a:r>
              <a:rPr lang="en-US" altLang="zh-CN" b="1" dirty="0" smtClean="0">
                <a:latin typeface="宋体" panose="02010600030101010101" pitchFamily="2" charset="-122"/>
              </a:rPr>
              <a:t>2</a:t>
            </a:r>
            <a:r>
              <a:rPr lang="zh-CN" altLang="en-US" b="1" dirty="0" smtClean="0">
                <a:latin typeface="宋体" panose="02010600030101010101" pitchFamily="2" charset="-122"/>
              </a:rPr>
              <a:t>）请用定额计价和全费用清单计价方式分别计算该项目的含税造价</a:t>
            </a:r>
            <a:endParaRPr lang="zh-CN" altLang="en-US" b="1" dirty="0" smtClean="0">
              <a:latin typeface="宋体" panose="02010600030101010101" pitchFamily="2" charset="-122"/>
            </a:endParaRPr>
          </a:p>
          <a:p>
            <a:pPr lvl="1">
              <a:buFont typeface="Wingdings 2" panose="05020102010507070707" pitchFamily="18" charset="2"/>
              <a:buNone/>
            </a:pPr>
            <a:r>
              <a:rPr lang="zh-CN" altLang="en-US" b="1" dirty="0" smtClean="0">
                <a:latin typeface="宋体" panose="02010600030101010101" pitchFamily="2" charset="-122"/>
              </a:rPr>
              <a:t>  </a:t>
            </a:r>
            <a:r>
              <a:rPr lang="en-US" altLang="zh-CN" b="1" dirty="0" smtClean="0">
                <a:latin typeface="宋体" panose="02010600030101010101" pitchFamily="2" charset="-122"/>
              </a:rPr>
              <a:t>1.</a:t>
            </a:r>
            <a:r>
              <a:rPr lang="zh-CN" altLang="en-US" b="1" dirty="0" smtClean="0">
                <a:latin typeface="宋体" panose="02010600030101010101" pitchFamily="2" charset="-122"/>
              </a:rPr>
              <a:t>定额计价</a:t>
            </a:r>
            <a:endParaRPr lang="zh-CN" altLang="en-US" b="1" dirty="0" smtClean="0">
              <a:latin typeface="宋体" panose="02010600030101010101" pitchFamily="2" charset="-122"/>
            </a:endParaRPr>
          </a:p>
          <a:p>
            <a:pPr lvl="1">
              <a:buFont typeface="Wingdings 2" panose="05020102010507070707" pitchFamily="18" charset="2"/>
              <a:buNone/>
            </a:pPr>
            <a:r>
              <a:rPr lang="zh-CN" altLang="en-US" b="1" dirty="0" smtClean="0">
                <a:latin typeface="宋体" panose="02010600030101010101" pitchFamily="2" charset="-122"/>
              </a:rPr>
              <a:t>    由上可知：人工费 </a:t>
            </a:r>
            <a:r>
              <a:rPr lang="en-US" altLang="zh-CN" b="1" dirty="0" smtClean="0">
                <a:latin typeface="宋体" panose="02010600030101010101" pitchFamily="2" charset="-122"/>
              </a:rPr>
              <a:t>=9596.12</a:t>
            </a:r>
            <a:r>
              <a:rPr lang="zh-CN" altLang="en-US" b="1" dirty="0" smtClean="0">
                <a:latin typeface="宋体" panose="02010600030101010101" pitchFamily="2" charset="-122"/>
              </a:rPr>
              <a:t>元</a:t>
            </a:r>
            <a:endParaRPr lang="zh-CN" altLang="en-US" b="1" dirty="0" smtClean="0">
              <a:latin typeface="宋体" panose="02010600030101010101" pitchFamily="2" charset="-122"/>
            </a:endParaRPr>
          </a:p>
          <a:p>
            <a:pPr lvl="1">
              <a:buFont typeface="Wingdings 2" panose="05020102010507070707" pitchFamily="18" charset="2"/>
              <a:buNone/>
            </a:pPr>
            <a:r>
              <a:rPr lang="zh-CN" altLang="en-US" b="1" dirty="0" smtClean="0">
                <a:latin typeface="宋体" panose="02010600030101010101" pitchFamily="2" charset="-122"/>
              </a:rPr>
              <a:t>              材料费 </a:t>
            </a:r>
            <a:r>
              <a:rPr lang="en-US" altLang="zh-CN" b="1" dirty="0" smtClean="0">
                <a:latin typeface="宋体" panose="02010600030101010101" pitchFamily="2" charset="-122"/>
              </a:rPr>
              <a:t>=17037.22</a:t>
            </a:r>
            <a:r>
              <a:rPr lang="zh-CN" altLang="en-US" b="1" dirty="0" smtClean="0">
                <a:latin typeface="宋体" panose="02010600030101010101" pitchFamily="2" charset="-122"/>
              </a:rPr>
              <a:t>元</a:t>
            </a:r>
            <a:endParaRPr lang="zh-CN" altLang="en-US" b="1" dirty="0" smtClean="0">
              <a:latin typeface="宋体" panose="02010600030101010101" pitchFamily="2" charset="-122"/>
            </a:endParaRPr>
          </a:p>
          <a:p>
            <a:pPr lvl="1">
              <a:buFont typeface="Wingdings 2" panose="05020102010507070707" pitchFamily="18" charset="2"/>
              <a:buNone/>
            </a:pPr>
            <a:r>
              <a:rPr lang="zh-CN" altLang="en-US" b="1" dirty="0" smtClean="0">
                <a:latin typeface="宋体" panose="02010600030101010101" pitchFamily="2" charset="-122"/>
              </a:rPr>
              <a:t>              机械费 </a:t>
            </a:r>
            <a:r>
              <a:rPr lang="en-US" altLang="zh-CN" b="1" dirty="0" smtClean="0">
                <a:latin typeface="宋体" panose="02010600030101010101" pitchFamily="2" charset="-122"/>
              </a:rPr>
              <a:t>=292.22</a:t>
            </a:r>
            <a:r>
              <a:rPr lang="zh-CN" altLang="en-US" b="1" dirty="0" smtClean="0">
                <a:latin typeface="宋体" panose="02010600030101010101" pitchFamily="2" charset="-122"/>
              </a:rPr>
              <a:t>元</a:t>
            </a:r>
            <a:endParaRPr lang="zh-CN" altLang="en-US" b="1" dirty="0" smtClean="0">
              <a:latin typeface="宋体" panose="02010600030101010101" pitchFamily="2" charset="-122"/>
            </a:endParaRPr>
          </a:p>
          <a:p>
            <a:pPr lvl="1">
              <a:buFont typeface="Wingdings 2" panose="05020102010507070707" pitchFamily="18" charset="2"/>
              <a:buNone/>
            </a:pPr>
            <a:r>
              <a:rPr lang="zh-CN" altLang="en-US" b="1" dirty="0" smtClean="0">
                <a:latin typeface="宋体" panose="02010600030101010101" pitchFamily="2" charset="-122"/>
              </a:rPr>
              <a:t>           直接工程费</a:t>
            </a:r>
            <a:r>
              <a:rPr lang="en-US" altLang="zh-CN" b="1" dirty="0" smtClean="0">
                <a:latin typeface="宋体" panose="02010600030101010101" pitchFamily="2" charset="-122"/>
              </a:rPr>
              <a:t>=26925.56</a:t>
            </a:r>
            <a:r>
              <a:rPr lang="zh-CN" altLang="en-US" b="1" dirty="0" smtClean="0">
                <a:latin typeface="宋体" panose="02010600030101010101" pitchFamily="2" charset="-122"/>
              </a:rPr>
              <a:t>元</a:t>
            </a:r>
            <a:endParaRPr lang="zh-CN" altLang="en-US" b="1" dirty="0" smtClean="0">
              <a:latin typeface="宋体" panose="02010600030101010101" pitchFamily="2" charset="-122"/>
            </a:endParaRPr>
          </a:p>
          <a:p>
            <a:pPr lvl="1">
              <a:buFont typeface="Wingdings 2" panose="05020102010507070707" pitchFamily="18" charset="2"/>
              <a:buNone/>
            </a:pPr>
            <a:r>
              <a:rPr lang="zh-CN" altLang="en-US" b="1" dirty="0" smtClean="0">
                <a:latin typeface="宋体" panose="02010600030101010101" pitchFamily="2" charset="-122"/>
              </a:rPr>
              <a:t>      各项费用 </a:t>
            </a:r>
            <a:r>
              <a:rPr lang="en-US" altLang="zh-CN" b="1" dirty="0" smtClean="0">
                <a:latin typeface="宋体" panose="02010600030101010101" pitchFamily="2" charset="-122"/>
              </a:rPr>
              <a:t>=</a:t>
            </a:r>
            <a:r>
              <a:rPr lang="zh-CN" altLang="en-US" b="1" dirty="0" smtClean="0">
                <a:latin typeface="宋体" panose="02010600030101010101" pitchFamily="2" charset="-122"/>
              </a:rPr>
              <a:t>总价措施费</a:t>
            </a:r>
            <a:r>
              <a:rPr lang="en-US" altLang="zh-CN" b="1" dirty="0" smtClean="0">
                <a:latin typeface="宋体" panose="02010600030101010101" pitchFamily="2" charset="-122"/>
              </a:rPr>
              <a:t>+</a:t>
            </a:r>
            <a:r>
              <a:rPr lang="zh-CN" altLang="en-US" b="1" dirty="0" smtClean="0">
                <a:latin typeface="宋体" panose="02010600030101010101" pitchFamily="2" charset="-122"/>
              </a:rPr>
              <a:t>企业管理费</a:t>
            </a:r>
            <a:r>
              <a:rPr lang="en-US" altLang="zh-CN" b="1" dirty="0" smtClean="0">
                <a:latin typeface="宋体" panose="02010600030101010101" pitchFamily="2" charset="-122"/>
              </a:rPr>
              <a:t>+</a:t>
            </a:r>
            <a:r>
              <a:rPr lang="zh-CN" altLang="en-US" b="1" dirty="0" smtClean="0">
                <a:latin typeface="宋体" panose="02010600030101010101" pitchFamily="2" charset="-122"/>
              </a:rPr>
              <a:t>利润</a:t>
            </a:r>
            <a:r>
              <a:rPr lang="en-US" altLang="zh-CN" b="1" dirty="0" smtClean="0">
                <a:latin typeface="宋体" panose="02010600030101010101" pitchFamily="2" charset="-122"/>
              </a:rPr>
              <a:t>+</a:t>
            </a:r>
            <a:r>
              <a:rPr lang="zh-CN" altLang="en-US" b="1" dirty="0" smtClean="0">
                <a:latin typeface="宋体" panose="02010600030101010101" pitchFamily="2" charset="-122"/>
              </a:rPr>
              <a:t>规费</a:t>
            </a:r>
            <a:endParaRPr lang="zh-CN" altLang="en-US" b="1" dirty="0" smtClean="0">
              <a:latin typeface="宋体" panose="02010600030101010101" pitchFamily="2" charset="-122"/>
            </a:endParaRPr>
          </a:p>
          <a:p>
            <a:pPr lvl="1">
              <a:buFont typeface="Wingdings 2" panose="05020102010507070707" pitchFamily="18" charset="2"/>
              <a:buNone/>
            </a:pPr>
            <a:r>
              <a:rPr lang="en-US" altLang="zh-CN" b="1" dirty="0" smtClean="0">
                <a:latin typeface="宋体" panose="02010600030101010101" pitchFamily="2" charset="-122"/>
              </a:rPr>
              <a:t>               =1417.99+2795.43+1950.97+2655.02</a:t>
            </a:r>
            <a:endParaRPr lang="en-US" altLang="zh-CN" b="1" dirty="0" smtClean="0">
              <a:latin typeface="宋体" panose="02010600030101010101" pitchFamily="2" charset="-122"/>
            </a:endParaRPr>
          </a:p>
          <a:p>
            <a:pPr lvl="1">
              <a:buFont typeface="Wingdings 2" panose="05020102010507070707" pitchFamily="18" charset="2"/>
              <a:buNone/>
            </a:pPr>
            <a:r>
              <a:rPr lang="en-US" altLang="zh-CN" b="1" dirty="0" smtClean="0">
                <a:latin typeface="宋体" panose="02010600030101010101" pitchFamily="2" charset="-122"/>
              </a:rPr>
              <a:t>               =8819.41</a:t>
            </a:r>
            <a:r>
              <a:rPr lang="zh-CN" altLang="en-US" b="1" dirty="0" smtClean="0">
                <a:latin typeface="宋体" panose="02010600030101010101" pitchFamily="2" charset="-122"/>
              </a:rPr>
              <a:t>元</a:t>
            </a:r>
            <a:endParaRPr lang="zh-CN" altLang="en-US" b="1" dirty="0" smtClean="0">
              <a:latin typeface="宋体" panose="02010600030101010101" pitchFamily="2" charset="-122"/>
            </a:endParaRPr>
          </a:p>
          <a:p>
            <a:pPr lvl="1">
              <a:buFont typeface="Wingdings 2" panose="05020102010507070707" pitchFamily="18" charset="2"/>
              <a:buNone/>
            </a:pPr>
            <a:r>
              <a:rPr lang="zh-CN" altLang="en-US" b="1" dirty="0" smtClean="0">
                <a:latin typeface="宋体" panose="02010600030101010101" pitchFamily="2" charset="-122"/>
              </a:rPr>
              <a:t>         增值税</a:t>
            </a:r>
            <a:r>
              <a:rPr lang="en-US" altLang="zh-CN" b="1" dirty="0" smtClean="0">
                <a:latin typeface="宋体" panose="02010600030101010101" pitchFamily="2" charset="-122"/>
              </a:rPr>
              <a:t>=</a:t>
            </a:r>
            <a:r>
              <a:rPr lang="zh-CN" altLang="en-US" b="1" dirty="0" smtClean="0">
                <a:latin typeface="宋体" panose="02010600030101010101" pitchFamily="2" charset="-122"/>
              </a:rPr>
              <a:t>（</a:t>
            </a:r>
            <a:r>
              <a:rPr lang="en-US" altLang="zh-CN" b="1" dirty="0" smtClean="0">
                <a:latin typeface="宋体" panose="02010600030101010101" pitchFamily="2" charset="-122"/>
              </a:rPr>
              <a:t>26925.56+8819.41</a:t>
            </a:r>
            <a:r>
              <a:rPr lang="zh-CN" altLang="en-US" b="1" dirty="0" smtClean="0">
                <a:latin typeface="宋体" panose="02010600030101010101" pitchFamily="2" charset="-122"/>
              </a:rPr>
              <a:t>）</a:t>
            </a:r>
            <a:r>
              <a:rPr lang="en-US" altLang="zh-CN" b="1" dirty="0" smtClean="0">
                <a:latin typeface="宋体" panose="02010600030101010101" pitchFamily="2" charset="-122"/>
              </a:rPr>
              <a:t>×11%</a:t>
            </a:r>
            <a:endParaRPr lang="en-US" altLang="zh-CN" b="1" dirty="0" smtClean="0">
              <a:latin typeface="宋体" panose="02010600030101010101" pitchFamily="2" charset="-122"/>
            </a:endParaRPr>
          </a:p>
          <a:p>
            <a:pPr lvl="1">
              <a:buFont typeface="Wingdings 2" panose="05020102010507070707" pitchFamily="18" charset="2"/>
              <a:buNone/>
            </a:pPr>
            <a:r>
              <a:rPr lang="en-US" altLang="zh-CN" b="1" dirty="0" smtClean="0">
                <a:latin typeface="宋体" panose="02010600030101010101" pitchFamily="2" charset="-122"/>
              </a:rPr>
              <a:t>               =35744.97×11%</a:t>
            </a:r>
            <a:endParaRPr lang="en-US" altLang="zh-CN" b="1" dirty="0" smtClean="0">
              <a:latin typeface="宋体" panose="02010600030101010101" pitchFamily="2" charset="-122"/>
            </a:endParaRPr>
          </a:p>
          <a:p>
            <a:pPr lvl="1">
              <a:buFont typeface="Wingdings 2" panose="05020102010507070707" pitchFamily="18" charset="2"/>
              <a:buNone/>
            </a:pPr>
            <a:r>
              <a:rPr lang="en-US" altLang="zh-CN" b="1" dirty="0" smtClean="0">
                <a:latin typeface="宋体" panose="02010600030101010101" pitchFamily="2" charset="-122"/>
              </a:rPr>
              <a:t>               =3931.95</a:t>
            </a:r>
            <a:r>
              <a:rPr lang="zh-CN" altLang="en-US" b="1" dirty="0" smtClean="0">
                <a:latin typeface="宋体" panose="02010600030101010101" pitchFamily="2" charset="-122"/>
              </a:rPr>
              <a:t>元</a:t>
            </a:r>
            <a:endParaRPr lang="zh-CN" altLang="en-US" b="1" dirty="0" smtClean="0">
              <a:latin typeface="宋体" panose="02010600030101010101" pitchFamily="2" charset="-122"/>
            </a:endParaRPr>
          </a:p>
          <a:p>
            <a:pPr lvl="1">
              <a:buFont typeface="Wingdings 2" panose="05020102010507070707" pitchFamily="18" charset="2"/>
              <a:buNone/>
            </a:pPr>
            <a:r>
              <a:rPr lang="zh-CN" altLang="en-US" b="1" dirty="0" smtClean="0">
                <a:latin typeface="黑体" panose="02010600030101010101" pitchFamily="2" charset="-122"/>
                <a:ea typeface="黑体" panose="02010600030101010101" pitchFamily="2" charset="-122"/>
              </a:rPr>
              <a:t>含税工程造价</a:t>
            </a:r>
            <a:r>
              <a:rPr lang="en-US" altLang="zh-CN" b="1" dirty="0" smtClean="0">
                <a:latin typeface="宋体" panose="02010600030101010101" pitchFamily="2" charset="-122"/>
              </a:rPr>
              <a:t>= 26925.56+8819.41 +3931.95=39676.92</a:t>
            </a:r>
            <a:r>
              <a:rPr lang="zh-CN" altLang="en-US" b="1" dirty="0" smtClean="0">
                <a:latin typeface="宋体" panose="02010600030101010101" pitchFamily="2" charset="-122"/>
              </a:rPr>
              <a:t>元</a:t>
            </a:r>
            <a:endParaRPr lang="zh-CN" altLang="en-US" b="1" dirty="0" smtClean="0">
              <a:latin typeface="宋体" panose="02010600030101010101" pitchFamily="2" charset="-122"/>
            </a:endParaRPr>
          </a:p>
        </p:txBody>
      </p:sp>
    </p:spTree>
  </p:cSld>
  <p:clrMapOvr>
    <a:masterClrMapping/>
  </p:clrMapOvr>
  <p:transition>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p:cNvSpPr>
            <a:spLocks noGrp="1"/>
          </p:cNvSpPr>
          <p:nvPr>
            <p:ph type="body" idx="4294967295"/>
          </p:nvPr>
        </p:nvSpPr>
        <p:spPr>
          <a:xfrm>
            <a:off x="458788" y="620713"/>
            <a:ext cx="8505700" cy="5703887"/>
          </a:xfrm>
        </p:spPr>
        <p:txBody>
          <a:bodyPr/>
          <a:lstStyle/>
          <a:p>
            <a:pPr>
              <a:lnSpc>
                <a:spcPct val="120000"/>
              </a:lnSpc>
              <a:spcBef>
                <a:spcPct val="40000"/>
              </a:spcBef>
              <a:buFont typeface="Wingdings 2" panose="05020102010507070707" pitchFamily="18" charset="2"/>
              <a:buNone/>
            </a:pPr>
            <a:r>
              <a:rPr lang="en-US" altLang="zh-CN" sz="2400" b="1" dirty="0" smtClean="0">
                <a:latin typeface="宋体" panose="02010600030101010101" pitchFamily="2" charset="-122"/>
              </a:rPr>
              <a:t>2.</a:t>
            </a:r>
            <a:r>
              <a:rPr lang="zh-CN" altLang="en-US" sz="2400" b="1" dirty="0" smtClean="0">
                <a:latin typeface="宋体" panose="02010600030101010101" pitchFamily="2" charset="-122"/>
              </a:rPr>
              <a:t>全费用清单计价</a:t>
            </a:r>
            <a:endParaRPr lang="zh-CN" altLang="en-US" sz="2400" b="1" dirty="0" smtClean="0">
              <a:latin typeface="宋体" panose="02010600030101010101" pitchFamily="2" charset="-122"/>
            </a:endParaRPr>
          </a:p>
          <a:p>
            <a:pPr>
              <a:lnSpc>
                <a:spcPct val="120000"/>
              </a:lnSpc>
              <a:spcBef>
                <a:spcPct val="40000"/>
              </a:spcBef>
              <a:buFont typeface="Wingdings 2" panose="05020102010507070707" pitchFamily="18" charset="2"/>
              <a:buNone/>
            </a:pPr>
            <a:r>
              <a:rPr lang="zh-CN" altLang="en-US" sz="2400" b="1" dirty="0" smtClean="0">
                <a:latin typeface="宋体" panose="02010600030101010101" pitchFamily="2" charset="-122"/>
              </a:rPr>
              <a:t>含税工程造价</a:t>
            </a:r>
            <a:r>
              <a:rPr lang="en-US" altLang="zh-CN" sz="2400" b="1" dirty="0" smtClean="0">
                <a:latin typeface="宋体" panose="02010600030101010101" pitchFamily="2" charset="-122"/>
              </a:rPr>
              <a:t>=</a:t>
            </a:r>
            <a:r>
              <a:rPr lang="zh-CN" altLang="en-US" sz="2400" b="1" dirty="0" smtClean="0">
                <a:latin typeface="宋体" panose="02010600030101010101" pitchFamily="2" charset="-122"/>
              </a:rPr>
              <a:t>全费用综合单价</a:t>
            </a:r>
            <a:r>
              <a:rPr lang="en-US" altLang="zh-CN" sz="2400" b="1" dirty="0" smtClean="0">
                <a:latin typeface="宋体" panose="02010600030101010101" pitchFamily="2" charset="-122"/>
              </a:rPr>
              <a:t>×</a:t>
            </a:r>
            <a:r>
              <a:rPr lang="zh-CN" altLang="en-US" sz="2400" b="1" dirty="0" smtClean="0">
                <a:latin typeface="宋体" panose="02010600030101010101" pitchFamily="2" charset="-122"/>
              </a:rPr>
              <a:t>工程量    </a:t>
            </a:r>
            <a:r>
              <a:rPr lang="en-US" altLang="zh-CN" sz="2400" b="1" dirty="0" smtClean="0">
                <a:latin typeface="宋体" panose="02010600030101010101" pitchFamily="2" charset="-122"/>
              </a:rPr>
              <a:t>=6104.16×6.5=39677.04</a:t>
            </a:r>
            <a:r>
              <a:rPr lang="zh-CN" altLang="en-US" sz="2400" b="1" dirty="0" smtClean="0">
                <a:latin typeface="宋体" panose="02010600030101010101" pitchFamily="2" charset="-122"/>
              </a:rPr>
              <a:t>元</a:t>
            </a:r>
            <a:endParaRPr lang="zh-CN" altLang="en-US" sz="2400" b="1" dirty="0" smtClean="0">
              <a:latin typeface="宋体" panose="02010600030101010101" pitchFamily="2" charset="-122"/>
            </a:endParaRPr>
          </a:p>
          <a:p>
            <a:pPr>
              <a:lnSpc>
                <a:spcPct val="120000"/>
              </a:lnSpc>
              <a:spcBef>
                <a:spcPct val="40000"/>
              </a:spcBef>
              <a:buFont typeface="Wingdings 2" panose="05020102010507070707" pitchFamily="18" charset="2"/>
              <a:buNone/>
            </a:pPr>
            <a:endParaRPr lang="zh-CN" altLang="en-US" sz="2400" b="1" dirty="0" smtClean="0">
              <a:latin typeface="宋体" panose="02010600030101010101" pitchFamily="2" charset="-122"/>
            </a:endParaRPr>
          </a:p>
        </p:txBody>
      </p:sp>
    </p:spTree>
  </p:cSld>
  <p:clrMapOvr>
    <a:masterClrMapping/>
  </p:clrMapOvr>
  <p:transition>
    <p:rand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8788" y="476673"/>
            <a:ext cx="8229600" cy="5847928"/>
          </a:xfrm>
        </p:spPr>
        <p:txBody>
          <a:bodyPr/>
          <a:lstStyle/>
          <a:p>
            <a:r>
              <a:rPr lang="zh-CN" altLang="en-US" sz="2400" b="1" dirty="0" smtClean="0">
                <a:latin typeface="宋体" panose="02010600030101010101" pitchFamily="2" charset="-122"/>
              </a:rPr>
              <a:t>例题</a:t>
            </a:r>
            <a:r>
              <a:rPr lang="en-US" altLang="zh-CN" sz="2400" b="1" dirty="0" smtClean="0">
                <a:latin typeface="宋体" panose="02010600030101010101" pitchFamily="2" charset="-122"/>
              </a:rPr>
              <a:t>2</a:t>
            </a:r>
            <a:r>
              <a:rPr lang="zh-CN" altLang="en-US" sz="2400" b="1" dirty="0" smtClean="0">
                <a:latin typeface="宋体" panose="02010600030101010101" pitchFamily="2" charset="-122"/>
              </a:rPr>
              <a:t>：例</a:t>
            </a:r>
            <a:r>
              <a:rPr lang="en-US" altLang="zh-CN" sz="2400" b="1" dirty="0" smtClean="0">
                <a:latin typeface="宋体" panose="02010600030101010101" pitchFamily="2" charset="-122"/>
              </a:rPr>
              <a:t>1</a:t>
            </a:r>
            <a:r>
              <a:rPr lang="zh-CN" altLang="en-US" sz="2400" b="1" dirty="0" smtClean="0">
                <a:latin typeface="宋体" panose="02010600030101010101" pitchFamily="2" charset="-122"/>
              </a:rPr>
              <a:t>：某工程外墙砖基础工程量</a:t>
            </a:r>
            <a:r>
              <a:rPr lang="en-US" altLang="zh-CN" sz="2400" b="1" dirty="0" smtClean="0">
                <a:latin typeface="宋体" panose="02010600030101010101" pitchFamily="2" charset="-122"/>
              </a:rPr>
              <a:t>65m</a:t>
            </a:r>
            <a:r>
              <a:rPr lang="en-US" altLang="zh-CN" sz="2400" b="1" baseline="30000" dirty="0" smtClean="0">
                <a:latin typeface="宋体" panose="02010600030101010101" pitchFamily="2" charset="-122"/>
              </a:rPr>
              <a:t>3</a:t>
            </a:r>
            <a:r>
              <a:rPr lang="en-US" altLang="zh-CN" sz="2400" b="1" dirty="0" smtClean="0">
                <a:latin typeface="宋体" panose="02010600030101010101" pitchFamily="2" charset="-122"/>
              </a:rPr>
              <a:t> </a:t>
            </a:r>
            <a:r>
              <a:rPr lang="zh-CN" altLang="en-US" sz="2400" b="1" dirty="0" smtClean="0">
                <a:latin typeface="宋体" panose="02010600030101010101" pitchFamily="2" charset="-122"/>
              </a:rPr>
              <a:t>，合同约定项目采用简易计税法报价。请用</a:t>
            </a:r>
            <a:r>
              <a:rPr lang="zh-CN" altLang="en-US" sz="2400" b="1" u="sng" dirty="0" smtClean="0">
                <a:latin typeface="宋体" panose="02010600030101010101" pitchFamily="2" charset="-122"/>
              </a:rPr>
              <a:t>全费用清单计价</a:t>
            </a:r>
            <a:r>
              <a:rPr lang="zh-CN" altLang="en-US" sz="2400" b="1" dirty="0" smtClean="0">
                <a:latin typeface="宋体" panose="02010600030101010101" pitchFamily="2" charset="-122"/>
              </a:rPr>
              <a:t>方式分别计算该项目的综合单价及含税工程造价。（提示：费率采用</a:t>
            </a:r>
            <a:r>
              <a:rPr lang="en-US" altLang="zh-CN" sz="2400" b="1" dirty="0" smtClean="0">
                <a:latin typeface="宋体" panose="02010600030101010101" pitchFamily="2" charset="-122"/>
              </a:rPr>
              <a:t>2018</a:t>
            </a:r>
            <a:r>
              <a:rPr lang="zh-CN" altLang="en-US" sz="2400" b="1" dirty="0" smtClean="0">
                <a:latin typeface="宋体" panose="02010600030101010101" pitchFamily="2" charset="-122"/>
              </a:rPr>
              <a:t>版定额简易计税法费率标准。建筑工程费率：安全文明施工费费率</a:t>
            </a:r>
            <a:r>
              <a:rPr lang="en-US" altLang="zh-CN" sz="2400" b="1" dirty="0" smtClean="0">
                <a:latin typeface="宋体" panose="02010600030101010101" pitchFamily="2" charset="-122"/>
              </a:rPr>
              <a:t>13.63%</a:t>
            </a:r>
            <a:r>
              <a:rPr lang="zh-CN" altLang="en-US" sz="2400" b="1" dirty="0" smtClean="0">
                <a:latin typeface="宋体" panose="02010600030101010101" pitchFamily="2" charset="-122"/>
              </a:rPr>
              <a:t>、其他总价措施费费率</a:t>
            </a:r>
            <a:r>
              <a:rPr lang="en-US" altLang="zh-CN" sz="2400" b="1" dirty="0" smtClean="0">
                <a:latin typeface="宋体" panose="02010600030101010101" pitchFamily="2" charset="-122"/>
              </a:rPr>
              <a:t>0.7%</a:t>
            </a:r>
            <a:r>
              <a:rPr lang="zh-CN" altLang="en-US" sz="2400" b="1" dirty="0" smtClean="0">
                <a:latin typeface="宋体" panose="02010600030101010101" pitchFamily="2" charset="-122"/>
              </a:rPr>
              <a:t>、企业管理费费率</a:t>
            </a:r>
            <a:r>
              <a:rPr lang="en-US" altLang="zh-CN" sz="2400" b="1" dirty="0" smtClean="0">
                <a:latin typeface="宋体" panose="02010600030101010101" pitchFamily="2" charset="-122"/>
              </a:rPr>
              <a:t>28.22%</a:t>
            </a:r>
            <a:r>
              <a:rPr lang="zh-CN" altLang="en-US" sz="2400" b="1" dirty="0" smtClean="0">
                <a:latin typeface="宋体" panose="02010600030101010101" pitchFamily="2" charset="-122"/>
              </a:rPr>
              <a:t>、利润</a:t>
            </a:r>
            <a:r>
              <a:rPr lang="en-US" altLang="zh-CN" sz="2400" b="1" dirty="0" smtClean="0">
                <a:latin typeface="宋体" panose="02010600030101010101" pitchFamily="2" charset="-122"/>
              </a:rPr>
              <a:t>19.70%</a:t>
            </a:r>
            <a:r>
              <a:rPr lang="zh-CN" altLang="en-US" sz="2400" b="1" dirty="0" smtClean="0">
                <a:latin typeface="宋体" panose="02010600030101010101" pitchFamily="2" charset="-122"/>
              </a:rPr>
              <a:t>、规费</a:t>
            </a:r>
            <a:r>
              <a:rPr lang="en-US" altLang="zh-CN" sz="2400" b="1" dirty="0" smtClean="0">
                <a:latin typeface="宋体" panose="02010600030101010101" pitchFamily="2" charset="-122"/>
              </a:rPr>
              <a:t>26.79%</a:t>
            </a:r>
            <a:r>
              <a:rPr lang="zh-CN" altLang="en-US" sz="2400" b="1" dirty="0" smtClean="0">
                <a:latin typeface="宋体" panose="02010600030101010101" pitchFamily="2" charset="-122"/>
              </a:rPr>
              <a:t>，总费率</a:t>
            </a:r>
            <a:r>
              <a:rPr lang="en-US" altLang="zh-CN" sz="2400" b="1" dirty="0" smtClean="0">
                <a:latin typeface="宋体" panose="02010600030101010101" pitchFamily="2" charset="-122"/>
              </a:rPr>
              <a:t>89.04%</a:t>
            </a:r>
            <a:r>
              <a:rPr lang="zh-CN" altLang="en-US" sz="2400" b="1" dirty="0" smtClean="0">
                <a:latin typeface="宋体" panose="02010600030101010101" pitchFamily="2" charset="-122"/>
              </a:rPr>
              <a:t>）</a:t>
            </a:r>
            <a:endParaRPr lang="en-US" altLang="zh-CN" sz="2400" b="1" dirty="0" smtClean="0">
              <a:latin typeface="宋体" panose="02010600030101010101" pitchFamily="2" charset="-122"/>
            </a:endParaRPr>
          </a:p>
          <a:p>
            <a:pPr marL="495300" indent="-495300">
              <a:buNone/>
            </a:pPr>
            <a:r>
              <a:rPr lang="zh-CN" altLang="en-US" sz="2400" b="1" dirty="0" smtClean="0">
                <a:latin typeface="宋体" panose="02010600030101010101" pitchFamily="2" charset="-122"/>
              </a:rPr>
              <a:t>解：（</a:t>
            </a:r>
            <a:r>
              <a:rPr lang="en-US" altLang="zh-CN" sz="2400" b="1" dirty="0" smtClean="0">
                <a:latin typeface="宋体" panose="02010600030101010101" pitchFamily="2" charset="-122"/>
              </a:rPr>
              <a:t>1</a:t>
            </a:r>
            <a:r>
              <a:rPr lang="zh-CN" altLang="en-US" sz="2400" b="1" dirty="0" smtClean="0">
                <a:latin typeface="宋体" panose="02010600030101010101" pitchFamily="2" charset="-122"/>
              </a:rPr>
              <a:t>）全费用综合单价计算</a:t>
            </a:r>
            <a:endParaRPr lang="zh-CN" altLang="en-US" sz="2400" b="1" dirty="0" smtClean="0">
              <a:latin typeface="宋体" panose="02010600030101010101" pitchFamily="2" charset="-122"/>
            </a:endParaRPr>
          </a:p>
          <a:p>
            <a:pPr marL="495300" indent="-495300">
              <a:buNone/>
            </a:pPr>
            <a:r>
              <a:rPr lang="zh-CN" altLang="en-US" sz="2400" b="1" dirty="0" smtClean="0">
                <a:latin typeface="宋体" panose="02010600030101010101" pitchFamily="2" charset="-122"/>
              </a:rPr>
              <a:t>  </a:t>
            </a:r>
            <a:r>
              <a:rPr lang="zh-CN" altLang="zh-CN" sz="2400" b="1" dirty="0" smtClean="0"/>
              <a:t>①</a:t>
            </a:r>
            <a:r>
              <a:rPr lang="zh-CN" altLang="en-US" sz="2400" b="1" dirty="0" smtClean="0">
                <a:latin typeface="宋体" panose="02010600030101010101" pitchFamily="2" charset="-122"/>
              </a:rPr>
              <a:t>外墙砖基础定额套用</a:t>
            </a:r>
            <a:r>
              <a:rPr lang="en-US" altLang="zh-CN" sz="2400" b="1" dirty="0" smtClean="0">
                <a:latin typeface="宋体" panose="02010600030101010101" pitchFamily="2" charset="-122"/>
              </a:rPr>
              <a:t>《</a:t>
            </a:r>
            <a:r>
              <a:rPr lang="zh-CN" altLang="en-US" sz="2400" b="1" dirty="0" smtClean="0">
                <a:latin typeface="宋体" panose="02010600030101010101" pitchFamily="2" charset="-122"/>
              </a:rPr>
              <a:t>湖北省房屋建筑与装饰工程全费用基价表</a:t>
            </a:r>
            <a:r>
              <a:rPr lang="en-US" altLang="zh-CN" sz="2400" b="1" dirty="0" smtClean="0">
                <a:latin typeface="宋体" panose="02010600030101010101" pitchFamily="2" charset="-122"/>
              </a:rPr>
              <a:t>》</a:t>
            </a:r>
            <a:r>
              <a:rPr lang="zh-CN" altLang="en-US" sz="2400" b="1" dirty="0" smtClean="0">
                <a:latin typeface="宋体" panose="02010600030101010101" pitchFamily="2" charset="-122"/>
              </a:rPr>
              <a:t>中的子目</a:t>
            </a:r>
            <a:r>
              <a:rPr lang="en-US" altLang="zh-CN" sz="2400" b="1" dirty="0" smtClean="0">
                <a:latin typeface="宋体" panose="02010600030101010101" pitchFamily="2" charset="-122"/>
              </a:rPr>
              <a:t>A1-1</a:t>
            </a:r>
            <a:endParaRPr lang="en-US" altLang="zh-CN" sz="2400" b="1" dirty="0" smtClean="0">
              <a:latin typeface="宋体" panose="02010600030101010101" pitchFamily="2" charset="-122"/>
            </a:endParaRPr>
          </a:p>
          <a:p>
            <a:endParaRPr lang="zh-CN" altLang="en-US" sz="2400" b="1" dirty="0" smtClean="0">
              <a:latin typeface="宋体" panose="02010600030101010101" pitchFamily="2" charset="-122"/>
            </a:endParaRPr>
          </a:p>
          <a:p>
            <a:endParaRPr lang="zh-CN" altLang="en-US" dirty="0"/>
          </a:p>
        </p:txBody>
      </p:sp>
      <p:sp>
        <p:nvSpPr>
          <p:cNvPr id="4" name="灯片编号占位符 3"/>
          <p:cNvSpPr>
            <a:spLocks noGrp="1"/>
          </p:cNvSpPr>
          <p:nvPr>
            <p:ph type="sldNum" sz="quarter" idx="12"/>
          </p:nvPr>
        </p:nvSpPr>
        <p:spPr/>
        <p:txBody>
          <a:bodyPr/>
          <a:lstStyle/>
          <a:p>
            <a:fld id="{D963C124-FBCE-433C-8DE4-0AFEECF1990C}" type="slidenum">
              <a:rPr lang="zh-CN" altLang="en-US" smtClean="0"/>
            </a:fld>
            <a:endParaRPr lang="en-US" altLang="zh-CN"/>
          </a:p>
        </p:txBody>
      </p:sp>
    </p:spTree>
  </p:cSld>
  <p:clrMapOvr>
    <a:masterClrMapping/>
  </p:clrMapOvr>
  <p:transition>
    <p:random/>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3"/>
          <p:cNvSpPr>
            <a:spLocks noGrp="1"/>
          </p:cNvSpPr>
          <p:nvPr>
            <p:ph type="body" idx="4294967295"/>
          </p:nvPr>
        </p:nvSpPr>
        <p:spPr>
          <a:xfrm>
            <a:off x="458788" y="620713"/>
            <a:ext cx="8229600" cy="5703887"/>
          </a:xfrm>
        </p:spPr>
        <p:txBody>
          <a:bodyPr/>
          <a:lstStyle/>
          <a:p>
            <a:pPr marL="495300" indent="-495300">
              <a:buFont typeface="Wingdings 2" panose="05020102010507070707" pitchFamily="18" charset="2"/>
              <a:buNone/>
            </a:pPr>
            <a:r>
              <a:rPr lang="zh-CN" altLang="en-US" sz="2400" b="1" dirty="0" smtClean="0">
                <a:latin typeface="宋体" panose="02010600030101010101" pitchFamily="2" charset="-122"/>
              </a:rPr>
              <a:t>②材料、机械含税单价换算（见公共册附录）</a:t>
            </a:r>
            <a:endParaRPr lang="zh-CN" altLang="en-US" sz="2400" b="1" dirty="0" smtClean="0">
              <a:latin typeface="宋体" panose="02010600030101010101" pitchFamily="2" charset="-122"/>
            </a:endParaRPr>
          </a:p>
          <a:p>
            <a:pPr marL="495300" indent="-495300">
              <a:buFont typeface="Wingdings 2" panose="05020102010507070707" pitchFamily="18" charset="2"/>
              <a:buNone/>
            </a:pPr>
            <a:r>
              <a:rPr lang="zh-CN" altLang="en-US" sz="2400" b="1" dirty="0" smtClean="0">
                <a:latin typeface="宋体" panose="02010600030101010101" pitchFamily="2" charset="-122"/>
              </a:rPr>
              <a:t>    混凝土实心砖</a:t>
            </a:r>
            <a:r>
              <a:rPr lang="en-US" altLang="zh-CN" sz="2400" b="1" dirty="0" smtClean="0">
                <a:latin typeface="宋体" panose="02010600030101010101" pitchFamily="2" charset="-122"/>
              </a:rPr>
              <a:t>240×115×53</a:t>
            </a:r>
            <a:r>
              <a:rPr lang="zh-CN" altLang="en-US" sz="2400" b="1" dirty="0" smtClean="0">
                <a:latin typeface="宋体" panose="02010600030101010101" pitchFamily="2" charset="-122"/>
              </a:rPr>
              <a:t>：含税单价</a:t>
            </a:r>
            <a:r>
              <a:rPr lang="en-US" altLang="zh-CN" sz="2400" b="1" dirty="0" smtClean="0">
                <a:latin typeface="宋体" panose="02010600030101010101" pitchFamily="2" charset="-122"/>
              </a:rPr>
              <a:t>345</a:t>
            </a:r>
            <a:r>
              <a:rPr lang="zh-CN" altLang="en-US" sz="2400" b="1" dirty="0" smtClean="0">
                <a:latin typeface="宋体" panose="02010600030101010101" pitchFamily="2" charset="-122"/>
              </a:rPr>
              <a:t>元</a:t>
            </a:r>
            <a:r>
              <a:rPr lang="en-US" altLang="zh-CN" sz="2400" b="1" dirty="0" smtClean="0">
                <a:latin typeface="宋体" panose="02010600030101010101" pitchFamily="2" charset="-122"/>
              </a:rPr>
              <a:t>/</a:t>
            </a:r>
            <a:r>
              <a:rPr lang="zh-CN" altLang="en-US" sz="2400" b="1" dirty="0" smtClean="0">
                <a:latin typeface="宋体" panose="02010600030101010101" pitchFamily="2" charset="-122"/>
              </a:rPr>
              <a:t>千块</a:t>
            </a:r>
            <a:endParaRPr lang="zh-CN" altLang="en-US" sz="2400" b="1" dirty="0" smtClean="0">
              <a:latin typeface="宋体" panose="02010600030101010101" pitchFamily="2" charset="-122"/>
            </a:endParaRPr>
          </a:p>
          <a:p>
            <a:pPr marL="495300" indent="-495300">
              <a:buFont typeface="Wingdings 2" panose="05020102010507070707" pitchFamily="18" charset="2"/>
              <a:buNone/>
            </a:pPr>
            <a:r>
              <a:rPr lang="zh-CN" altLang="en-US" sz="2400" b="1" dirty="0" smtClean="0">
                <a:latin typeface="宋体" panose="02010600030101010101" pitchFamily="2" charset="-122"/>
              </a:rPr>
              <a:t>    干混砌筑砂浆</a:t>
            </a:r>
            <a:r>
              <a:rPr lang="en-US" altLang="zh-CN" sz="2400" b="1" dirty="0" smtClean="0">
                <a:latin typeface="宋体" panose="02010600030101010101" pitchFamily="2" charset="-122"/>
              </a:rPr>
              <a:t>DMM10</a:t>
            </a:r>
            <a:r>
              <a:rPr lang="zh-CN" altLang="en-US" sz="2400" b="1" dirty="0" smtClean="0">
                <a:latin typeface="宋体" panose="02010600030101010101" pitchFamily="2" charset="-122"/>
              </a:rPr>
              <a:t>：含税单价</a:t>
            </a:r>
            <a:r>
              <a:rPr lang="en-US" altLang="zh-CN" sz="2400" b="1" dirty="0" smtClean="0">
                <a:latin typeface="宋体" panose="02010600030101010101" pitchFamily="2" charset="-122"/>
              </a:rPr>
              <a:t>300</a:t>
            </a:r>
            <a:r>
              <a:rPr lang="zh-CN" altLang="en-US" sz="2400" b="1" dirty="0" smtClean="0">
                <a:latin typeface="宋体" panose="02010600030101010101" pitchFamily="2" charset="-122"/>
              </a:rPr>
              <a:t>元</a:t>
            </a:r>
            <a:r>
              <a:rPr lang="en-US" altLang="zh-CN" sz="2400" b="1" dirty="0" smtClean="0">
                <a:latin typeface="宋体" panose="02010600030101010101" pitchFamily="2" charset="-122"/>
              </a:rPr>
              <a:t>/</a:t>
            </a:r>
            <a:r>
              <a:rPr lang="zh-CN" altLang="en-US" sz="2400" b="1" dirty="0" smtClean="0">
                <a:latin typeface="宋体" panose="02010600030101010101" pitchFamily="2" charset="-122"/>
              </a:rPr>
              <a:t>吨</a:t>
            </a:r>
            <a:endParaRPr lang="zh-CN" altLang="en-US" sz="2400" b="1" dirty="0" smtClean="0">
              <a:latin typeface="宋体" panose="02010600030101010101" pitchFamily="2" charset="-122"/>
            </a:endParaRPr>
          </a:p>
          <a:p>
            <a:pPr marL="495300" indent="-495300">
              <a:buFont typeface="Wingdings 2" panose="05020102010507070707" pitchFamily="18" charset="2"/>
              <a:buNone/>
            </a:pPr>
            <a:r>
              <a:rPr lang="zh-CN" altLang="en-US" sz="2400" b="1" dirty="0" smtClean="0">
                <a:latin typeface="宋体" panose="02010600030101010101" pitchFamily="2" charset="-122"/>
              </a:rPr>
              <a:t>    水：含税单价</a:t>
            </a:r>
            <a:r>
              <a:rPr lang="en-US" altLang="zh-CN" sz="2400" b="1" dirty="0" smtClean="0">
                <a:latin typeface="宋体" panose="02010600030101010101" pitchFamily="2" charset="-122"/>
              </a:rPr>
              <a:t>3.49</a:t>
            </a:r>
            <a:r>
              <a:rPr lang="zh-CN" altLang="en-US" sz="2400" b="1" dirty="0" smtClean="0">
                <a:latin typeface="宋体" panose="02010600030101010101" pitchFamily="2" charset="-122"/>
              </a:rPr>
              <a:t>元</a:t>
            </a:r>
            <a:r>
              <a:rPr lang="en-US" altLang="zh-CN" sz="2400" b="1" dirty="0" smtClean="0">
                <a:latin typeface="宋体" panose="02010600030101010101" pitchFamily="2" charset="-122"/>
              </a:rPr>
              <a:t>/ m3</a:t>
            </a:r>
            <a:endParaRPr lang="en-US" altLang="zh-CN" sz="2400" b="1" dirty="0" smtClean="0">
              <a:latin typeface="宋体" panose="02010600030101010101" pitchFamily="2" charset="-122"/>
            </a:endParaRPr>
          </a:p>
          <a:p>
            <a:pPr marL="495300" indent="-495300">
              <a:buFont typeface="Wingdings 2" panose="05020102010507070707" pitchFamily="18" charset="2"/>
              <a:buNone/>
            </a:pPr>
            <a:r>
              <a:rPr lang="zh-CN" altLang="en-US" sz="2400" b="1" dirty="0" smtClean="0">
                <a:latin typeface="宋体" panose="02010600030101010101" pitchFamily="2" charset="-122"/>
              </a:rPr>
              <a:t>    电</a:t>
            </a:r>
            <a:r>
              <a:rPr lang="en-US" altLang="zh-CN" sz="2400" b="1" dirty="0" smtClean="0">
                <a:latin typeface="宋体" panose="02010600030101010101" pitchFamily="2" charset="-122"/>
              </a:rPr>
              <a:t>【</a:t>
            </a:r>
            <a:r>
              <a:rPr lang="zh-CN" altLang="en-US" sz="2400" b="1" dirty="0" smtClean="0">
                <a:latin typeface="宋体" panose="02010600030101010101" pitchFamily="2" charset="-122"/>
              </a:rPr>
              <a:t>机械</a:t>
            </a:r>
            <a:r>
              <a:rPr lang="en-US" altLang="zh-CN" sz="2400" b="1" dirty="0" smtClean="0">
                <a:latin typeface="宋体" panose="02010600030101010101" pitchFamily="2" charset="-122"/>
              </a:rPr>
              <a:t>】</a:t>
            </a:r>
            <a:r>
              <a:rPr lang="zh-CN" altLang="en-US" sz="2400" b="1" dirty="0" smtClean="0">
                <a:latin typeface="宋体" panose="02010600030101010101" pitchFamily="2" charset="-122"/>
              </a:rPr>
              <a:t>：含税单价</a:t>
            </a:r>
            <a:r>
              <a:rPr lang="en-US" altLang="zh-CN" sz="2400" b="1" dirty="0" smtClean="0">
                <a:latin typeface="宋体" panose="02010600030101010101" pitchFamily="2" charset="-122"/>
              </a:rPr>
              <a:t>0.88</a:t>
            </a:r>
            <a:r>
              <a:rPr lang="zh-CN" altLang="en-US" sz="2400" b="1" dirty="0" smtClean="0">
                <a:latin typeface="宋体" panose="02010600030101010101" pitchFamily="2" charset="-122"/>
              </a:rPr>
              <a:t>元</a:t>
            </a:r>
            <a:r>
              <a:rPr lang="en-US" altLang="zh-CN" sz="2400" b="1" dirty="0" smtClean="0">
                <a:latin typeface="宋体" panose="02010600030101010101" pitchFamily="2" charset="-122"/>
              </a:rPr>
              <a:t>/ </a:t>
            </a:r>
            <a:r>
              <a:rPr lang="en-US" altLang="zh-CN" sz="2400" b="1" dirty="0" err="1" smtClean="0">
                <a:latin typeface="宋体" panose="02010600030101010101" pitchFamily="2" charset="-122"/>
              </a:rPr>
              <a:t>kw.h</a:t>
            </a:r>
            <a:endParaRPr lang="en-US" altLang="zh-CN" sz="2400" b="1" dirty="0" smtClean="0">
              <a:latin typeface="宋体" panose="02010600030101010101" pitchFamily="2" charset="-122"/>
            </a:endParaRPr>
          </a:p>
          <a:p>
            <a:pPr marL="495300" indent="-495300">
              <a:buFont typeface="Wingdings 2" panose="05020102010507070707" pitchFamily="18" charset="2"/>
              <a:buNone/>
            </a:pPr>
            <a:r>
              <a:rPr lang="zh-CN" altLang="en-US" sz="2400" b="1" dirty="0" smtClean="0">
                <a:latin typeface="宋体" panose="02010600030101010101" pitchFamily="2" charset="-122"/>
              </a:rPr>
              <a:t>    干混砂浆罐式搅拌机</a:t>
            </a:r>
            <a:r>
              <a:rPr lang="en-US" altLang="zh-CN" sz="2400" b="1" dirty="0" smtClean="0">
                <a:latin typeface="宋体" panose="02010600030101010101" pitchFamily="2" charset="-122"/>
              </a:rPr>
              <a:t>20000L</a:t>
            </a:r>
            <a:r>
              <a:rPr lang="zh-CN" altLang="en-US" sz="2400" b="1" dirty="0" smtClean="0">
                <a:latin typeface="宋体" panose="02010600030101010101" pitchFamily="2" charset="-122"/>
              </a:rPr>
              <a:t>含税台班单价</a:t>
            </a:r>
            <a:r>
              <a:rPr lang="en-US" altLang="zh-CN" sz="2400" b="1" dirty="0" smtClean="0">
                <a:latin typeface="宋体" panose="02010600030101010101" pitchFamily="2" charset="-122"/>
              </a:rPr>
              <a:t>217.57</a:t>
            </a:r>
            <a:r>
              <a:rPr lang="zh-CN" altLang="en-US" sz="2400" b="1" dirty="0" smtClean="0">
                <a:latin typeface="宋体" panose="02010600030101010101" pitchFamily="2" charset="-122"/>
              </a:rPr>
              <a:t>元</a:t>
            </a:r>
            <a:r>
              <a:rPr lang="en-US" altLang="zh-CN" sz="2400" b="1" dirty="0" smtClean="0">
                <a:latin typeface="宋体" panose="02010600030101010101" pitchFamily="2" charset="-122"/>
              </a:rPr>
              <a:t>/</a:t>
            </a:r>
            <a:r>
              <a:rPr lang="zh-CN" altLang="en-US" sz="2400" b="1" dirty="0" smtClean="0">
                <a:latin typeface="宋体" panose="02010600030101010101" pitchFamily="2" charset="-122"/>
              </a:rPr>
              <a:t>台班</a:t>
            </a:r>
            <a:endParaRPr lang="zh-CN" altLang="en-US" sz="2400" b="1" dirty="0" smtClean="0">
              <a:latin typeface="宋体" panose="02010600030101010101" pitchFamily="2" charset="-122"/>
            </a:endParaRPr>
          </a:p>
        </p:txBody>
      </p:sp>
    </p:spTree>
  </p:cSld>
  <p:clrMapOvr>
    <a:masterClrMapping/>
  </p:clrMapOvr>
  <p:transition>
    <p:rand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3"/>
          <p:cNvSpPr>
            <a:spLocks noGrp="1"/>
          </p:cNvSpPr>
          <p:nvPr>
            <p:ph type="body" idx="4294967295"/>
          </p:nvPr>
        </p:nvSpPr>
        <p:spPr>
          <a:xfrm>
            <a:off x="458788" y="404664"/>
            <a:ext cx="8229600" cy="5919936"/>
          </a:xfrm>
        </p:spPr>
        <p:txBody>
          <a:bodyPr/>
          <a:lstStyle/>
          <a:p>
            <a:pPr>
              <a:buFont typeface="Wingdings 2" panose="05020102010507070707" pitchFamily="18" charset="2"/>
              <a:buNone/>
            </a:pPr>
            <a:r>
              <a:rPr lang="zh-CN" altLang="en-US" sz="2400" b="1" dirty="0" smtClean="0">
                <a:latin typeface="宋体" panose="02010600030101010101" pitchFamily="2" charset="-122"/>
              </a:rPr>
              <a:t>③计算全费用综合单价（简易计税法）</a:t>
            </a:r>
            <a:endParaRPr lang="zh-CN" altLang="en-US" sz="2400" dirty="0" smtClean="0">
              <a:latin typeface="宋体" panose="02010600030101010101" pitchFamily="2" charset="-122"/>
            </a:endParaRPr>
          </a:p>
          <a:p>
            <a:pPr>
              <a:buFont typeface="Wingdings 2" panose="05020102010507070707" pitchFamily="18" charset="2"/>
              <a:buNone/>
            </a:pPr>
            <a:r>
              <a:rPr lang="zh-CN" altLang="en-US" sz="2400" b="1" dirty="0" smtClean="0">
                <a:latin typeface="宋体" panose="02010600030101010101" pitchFamily="2" charset="-122"/>
              </a:rPr>
              <a:t>人工费</a:t>
            </a:r>
            <a:r>
              <a:rPr lang="en-US" altLang="zh-CN" sz="2400" b="1" dirty="0" smtClean="0">
                <a:latin typeface="宋体" panose="02010600030101010101" pitchFamily="2" charset="-122"/>
              </a:rPr>
              <a:t>=92×2.511+142×5.021+212×2.511</a:t>
            </a:r>
            <a:endParaRPr lang="en-US" altLang="zh-CN" sz="2400" b="1" dirty="0" smtClean="0">
              <a:latin typeface="宋体" panose="02010600030101010101" pitchFamily="2" charset="-122"/>
            </a:endParaRPr>
          </a:p>
          <a:p>
            <a:pPr>
              <a:buFont typeface="Wingdings 2" panose="05020102010507070707" pitchFamily="18" charset="2"/>
              <a:buNone/>
            </a:pPr>
            <a:r>
              <a:rPr lang="en-US" altLang="zh-CN" sz="2400" b="1" dirty="0" smtClean="0">
                <a:latin typeface="宋体" panose="02010600030101010101" pitchFamily="2" charset="-122"/>
              </a:rPr>
              <a:t>          =231.012+712.982+532.332</a:t>
            </a:r>
            <a:endParaRPr lang="en-US" altLang="zh-CN" sz="2400" b="1" dirty="0" smtClean="0">
              <a:latin typeface="宋体" panose="02010600030101010101" pitchFamily="2" charset="-122"/>
            </a:endParaRPr>
          </a:p>
          <a:p>
            <a:pPr>
              <a:buFont typeface="Wingdings 2" panose="05020102010507070707" pitchFamily="18" charset="2"/>
              <a:buNone/>
            </a:pPr>
            <a:r>
              <a:rPr lang="en-US" altLang="zh-CN" sz="2400" b="1" dirty="0" smtClean="0">
                <a:latin typeface="宋体" panose="02010600030101010101" pitchFamily="2" charset="-122"/>
              </a:rPr>
              <a:t>          =1476.33</a:t>
            </a:r>
            <a:r>
              <a:rPr lang="zh-CN" altLang="en-US" sz="2400" b="1" dirty="0" smtClean="0">
                <a:latin typeface="宋体" panose="02010600030101010101" pitchFamily="2" charset="-122"/>
              </a:rPr>
              <a:t>元（不变）</a:t>
            </a:r>
            <a:endParaRPr lang="zh-CN" altLang="en-US" sz="2400" b="1" dirty="0" smtClean="0">
              <a:latin typeface="宋体" panose="02010600030101010101" pitchFamily="2" charset="-122"/>
            </a:endParaRPr>
          </a:p>
          <a:p>
            <a:pPr>
              <a:buFont typeface="Wingdings 2" panose="05020102010507070707" pitchFamily="18" charset="2"/>
              <a:buNone/>
            </a:pPr>
            <a:r>
              <a:rPr lang="zh-CN" altLang="en-US" sz="2400" b="1" dirty="0" smtClean="0">
                <a:latin typeface="宋体" panose="02010600030101010101" pitchFamily="2" charset="-122"/>
              </a:rPr>
              <a:t> 材料费</a:t>
            </a:r>
            <a:r>
              <a:rPr lang="en-US" altLang="zh-CN" sz="2400" b="1" dirty="0" smtClean="0">
                <a:latin typeface="宋体" panose="02010600030101010101" pitchFamily="2" charset="-122"/>
              </a:rPr>
              <a:t>=345×5.288+300×4.078+3.49×1.65+0.88×6.842</a:t>
            </a:r>
            <a:endParaRPr lang="en-US" altLang="zh-CN" sz="2400" b="1" dirty="0" smtClean="0">
              <a:latin typeface="宋体" panose="02010600030101010101" pitchFamily="2" charset="-122"/>
            </a:endParaRPr>
          </a:p>
          <a:p>
            <a:pPr>
              <a:buFont typeface="Wingdings 2" panose="05020102010507070707" pitchFamily="18" charset="2"/>
              <a:buNone/>
            </a:pPr>
            <a:r>
              <a:rPr lang="en-US" altLang="zh-CN" sz="2400" b="1" dirty="0" smtClean="0">
                <a:latin typeface="宋体" panose="02010600030101010101" pitchFamily="2" charset="-122"/>
              </a:rPr>
              <a:t>       =1824.36+1223.4+5.76+6.02=3059.54</a:t>
            </a:r>
            <a:r>
              <a:rPr lang="zh-CN" altLang="en-US" sz="2400" b="1" dirty="0" smtClean="0">
                <a:latin typeface="宋体" panose="02010600030101010101" pitchFamily="2" charset="-122"/>
              </a:rPr>
              <a:t>元</a:t>
            </a:r>
            <a:endParaRPr lang="zh-CN" altLang="en-US" sz="2400" b="1" dirty="0" smtClean="0">
              <a:latin typeface="宋体" panose="02010600030101010101" pitchFamily="2" charset="-122"/>
            </a:endParaRPr>
          </a:p>
          <a:p>
            <a:pPr>
              <a:buFont typeface="Wingdings 2" panose="05020102010507070707" pitchFamily="18" charset="2"/>
              <a:buNone/>
            </a:pPr>
            <a:r>
              <a:rPr lang="zh-CN" altLang="en-US" sz="2400" b="1" dirty="0" smtClean="0">
                <a:latin typeface="宋体" panose="02010600030101010101" pitchFamily="2" charset="-122"/>
              </a:rPr>
              <a:t> 机械费</a:t>
            </a:r>
            <a:r>
              <a:rPr lang="en-US" altLang="zh-CN" sz="2400" b="1" dirty="0" smtClean="0">
                <a:latin typeface="宋体" panose="02010600030101010101" pitchFamily="2" charset="-122"/>
              </a:rPr>
              <a:t>=217.57×0.24=52.22</a:t>
            </a:r>
            <a:r>
              <a:rPr lang="zh-CN" altLang="en-US" sz="2400" b="1" dirty="0" smtClean="0">
                <a:latin typeface="宋体" panose="02010600030101010101" pitchFamily="2" charset="-122"/>
              </a:rPr>
              <a:t>元</a:t>
            </a:r>
            <a:endParaRPr lang="zh-CN" altLang="en-US" sz="2400" b="1" dirty="0" smtClean="0">
              <a:latin typeface="宋体" panose="02010600030101010101" pitchFamily="2" charset="-122"/>
            </a:endParaRPr>
          </a:p>
          <a:p>
            <a:pPr>
              <a:buFont typeface="Wingdings 2" panose="05020102010507070707" pitchFamily="18" charset="2"/>
              <a:buNone/>
            </a:pPr>
            <a:r>
              <a:rPr lang="zh-CN" altLang="en-US" sz="2400" b="1" dirty="0" smtClean="0">
                <a:latin typeface="宋体" panose="02010600030101010101" pitchFamily="2" charset="-122"/>
              </a:rPr>
              <a:t>   费用</a:t>
            </a:r>
            <a:r>
              <a:rPr lang="en-US" altLang="zh-CN" sz="2400" b="1" dirty="0" smtClean="0">
                <a:latin typeface="宋体" panose="02010600030101010101" pitchFamily="2" charset="-122"/>
              </a:rPr>
              <a:t>=</a:t>
            </a:r>
            <a:r>
              <a:rPr lang="zh-CN" altLang="en-US" sz="2400" b="1" dirty="0" smtClean="0">
                <a:latin typeface="宋体" panose="02010600030101010101" pitchFamily="2" charset="-122"/>
              </a:rPr>
              <a:t>（</a:t>
            </a:r>
            <a:r>
              <a:rPr lang="en-US" altLang="zh-CN" sz="2400" b="1" dirty="0" smtClean="0">
                <a:latin typeface="宋体" panose="02010600030101010101" pitchFamily="2" charset="-122"/>
              </a:rPr>
              <a:t>1476.33+52.22</a:t>
            </a:r>
            <a:r>
              <a:rPr lang="zh-CN" altLang="en-US" sz="2400" b="1" dirty="0" smtClean="0">
                <a:latin typeface="宋体" panose="02010600030101010101" pitchFamily="2" charset="-122"/>
              </a:rPr>
              <a:t>）</a:t>
            </a:r>
            <a:r>
              <a:rPr lang="en-US" altLang="zh-CN" sz="2400" b="1" dirty="0" smtClean="0">
                <a:latin typeface="宋体" panose="02010600030101010101" pitchFamily="2" charset="-122"/>
              </a:rPr>
              <a:t>×</a:t>
            </a:r>
            <a:r>
              <a:rPr lang="en-US" altLang="zh-CN" sz="2400" b="1" u="sng" dirty="0" smtClean="0">
                <a:latin typeface="宋体" panose="02010600030101010101" pitchFamily="2" charset="-122"/>
              </a:rPr>
              <a:t>89.04</a:t>
            </a:r>
            <a:r>
              <a:rPr lang="en-US" altLang="zh-CN" sz="2400" b="1" dirty="0" smtClean="0">
                <a:latin typeface="宋体" panose="02010600030101010101" pitchFamily="2" charset="-122"/>
              </a:rPr>
              <a:t>%=1361.02</a:t>
            </a:r>
            <a:r>
              <a:rPr lang="zh-CN" altLang="en-US" sz="2400" b="1" dirty="0" smtClean="0">
                <a:latin typeface="宋体" panose="02010600030101010101" pitchFamily="2" charset="-122"/>
              </a:rPr>
              <a:t>元</a:t>
            </a:r>
            <a:r>
              <a:rPr lang="zh-CN" altLang="en-US" sz="2400" dirty="0" smtClean="0">
                <a:latin typeface="宋体" panose="02010600030101010101" pitchFamily="2" charset="-122"/>
              </a:rPr>
              <a:t> </a:t>
            </a:r>
            <a:endParaRPr lang="zh-CN" altLang="en-US" sz="2400" dirty="0" smtClean="0">
              <a:latin typeface="宋体" panose="02010600030101010101" pitchFamily="2" charset="-122"/>
            </a:endParaRPr>
          </a:p>
          <a:p>
            <a:pPr>
              <a:buFont typeface="Wingdings 2" panose="05020102010507070707" pitchFamily="18" charset="2"/>
              <a:buNone/>
            </a:pPr>
            <a:r>
              <a:rPr lang="zh-CN" altLang="en-US" sz="2000" b="1" dirty="0" smtClean="0">
                <a:latin typeface="宋体" panose="02010600030101010101" pitchFamily="2" charset="-122"/>
              </a:rPr>
              <a:t>  增值税</a:t>
            </a:r>
            <a:r>
              <a:rPr lang="en-US" altLang="zh-CN" sz="2000" b="1" dirty="0" smtClean="0">
                <a:latin typeface="宋体" panose="02010600030101010101" pitchFamily="2" charset="-122"/>
              </a:rPr>
              <a:t>=</a:t>
            </a:r>
            <a:r>
              <a:rPr lang="zh-CN" altLang="en-US" sz="2000" b="1" dirty="0" smtClean="0">
                <a:latin typeface="宋体" panose="02010600030101010101" pitchFamily="2" charset="-122"/>
              </a:rPr>
              <a:t>（</a:t>
            </a:r>
            <a:r>
              <a:rPr lang="en-US" altLang="zh-CN" sz="2000" b="1" dirty="0" smtClean="0">
                <a:latin typeface="宋体" panose="02010600030101010101" pitchFamily="2" charset="-122"/>
              </a:rPr>
              <a:t>1476.33+3059.54+52.22+1361.02</a:t>
            </a:r>
            <a:r>
              <a:rPr lang="zh-CN" altLang="en-US" sz="2000" b="1" dirty="0" smtClean="0">
                <a:latin typeface="宋体" panose="02010600030101010101" pitchFamily="2" charset="-122"/>
              </a:rPr>
              <a:t>）</a:t>
            </a:r>
            <a:r>
              <a:rPr lang="en-US" altLang="zh-CN" sz="2000" b="1" dirty="0" smtClean="0">
                <a:latin typeface="宋体" panose="02010600030101010101" pitchFamily="2" charset="-122"/>
              </a:rPr>
              <a:t>×3%=178.47</a:t>
            </a:r>
            <a:r>
              <a:rPr lang="zh-CN" altLang="en-US" sz="2000" b="1" dirty="0" smtClean="0">
                <a:latin typeface="宋体" panose="02010600030101010101" pitchFamily="2" charset="-122"/>
              </a:rPr>
              <a:t>元</a:t>
            </a:r>
            <a:endParaRPr lang="zh-CN" altLang="en-US" sz="2000" b="1" dirty="0" smtClean="0">
              <a:latin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8788" y="692697"/>
            <a:ext cx="8229600" cy="5631904"/>
          </a:xfrm>
        </p:spPr>
        <p:txBody>
          <a:bodyPr/>
          <a:lstStyle/>
          <a:p>
            <a:pPr>
              <a:buNone/>
            </a:pPr>
            <a:r>
              <a:rPr lang="zh-CN" altLang="en-US" sz="2400" b="1" dirty="0" smtClean="0">
                <a:latin typeface="+mn-ea"/>
              </a:rPr>
              <a:t>全费用综合单价</a:t>
            </a:r>
            <a:r>
              <a:rPr lang="en-US" altLang="zh-CN" sz="2400" b="1" dirty="0" smtClean="0">
                <a:latin typeface="+mn-ea"/>
              </a:rPr>
              <a:t>=</a:t>
            </a:r>
            <a:r>
              <a:rPr lang="zh-CN" altLang="en-US" sz="2400" b="1" dirty="0" smtClean="0">
                <a:latin typeface="+mn-ea"/>
              </a:rPr>
              <a:t>人工费</a:t>
            </a:r>
            <a:r>
              <a:rPr lang="en-US" altLang="zh-CN" sz="2400" b="1" dirty="0" smtClean="0">
                <a:latin typeface="+mn-ea"/>
              </a:rPr>
              <a:t>+</a:t>
            </a:r>
            <a:r>
              <a:rPr lang="zh-CN" altLang="en-US" sz="2400" b="1" dirty="0" smtClean="0">
                <a:latin typeface="+mn-ea"/>
              </a:rPr>
              <a:t>材料费</a:t>
            </a:r>
            <a:r>
              <a:rPr lang="en-US" altLang="zh-CN" sz="2400" b="1" dirty="0" smtClean="0">
                <a:latin typeface="+mn-ea"/>
              </a:rPr>
              <a:t>+</a:t>
            </a:r>
            <a:r>
              <a:rPr lang="zh-CN" altLang="en-US" sz="2400" b="1" dirty="0" smtClean="0">
                <a:latin typeface="+mn-ea"/>
              </a:rPr>
              <a:t>机械费</a:t>
            </a:r>
            <a:r>
              <a:rPr lang="en-US" altLang="zh-CN" sz="2400" b="1" dirty="0" smtClean="0">
                <a:latin typeface="+mn-ea"/>
              </a:rPr>
              <a:t>+</a:t>
            </a:r>
            <a:r>
              <a:rPr lang="zh-CN" altLang="en-US" sz="2400" b="1" dirty="0" smtClean="0">
                <a:latin typeface="+mn-ea"/>
              </a:rPr>
              <a:t>费用</a:t>
            </a:r>
            <a:r>
              <a:rPr lang="en-US" altLang="zh-CN" sz="2400" b="1" dirty="0" smtClean="0">
                <a:latin typeface="+mn-ea"/>
              </a:rPr>
              <a:t>+</a:t>
            </a:r>
            <a:r>
              <a:rPr lang="zh-CN" altLang="en-US" sz="2400" b="1" dirty="0" smtClean="0">
                <a:latin typeface="+mn-ea"/>
              </a:rPr>
              <a:t>增值税</a:t>
            </a:r>
            <a:endParaRPr lang="zh-CN" altLang="en-US" sz="2400" b="1" dirty="0" smtClean="0">
              <a:latin typeface="+mn-ea"/>
            </a:endParaRPr>
          </a:p>
          <a:p>
            <a:pPr>
              <a:buNone/>
            </a:pPr>
            <a:r>
              <a:rPr lang="en-US" altLang="zh-CN" sz="2400" b="1" dirty="0" smtClean="0">
                <a:latin typeface="+mn-ea"/>
              </a:rPr>
              <a:t>              =1476.33+3059.54+52.22+1361.02+178.47</a:t>
            </a:r>
            <a:endParaRPr lang="en-US" altLang="zh-CN" sz="2400" b="1" dirty="0" smtClean="0">
              <a:latin typeface="+mn-ea"/>
            </a:endParaRPr>
          </a:p>
          <a:p>
            <a:pPr>
              <a:buNone/>
            </a:pPr>
            <a:r>
              <a:rPr lang="en-US" altLang="zh-CN" sz="2400" b="1" dirty="0" smtClean="0">
                <a:latin typeface="+mn-ea"/>
              </a:rPr>
              <a:t>              =6127.58</a:t>
            </a:r>
            <a:r>
              <a:rPr lang="zh-CN" altLang="en-US" sz="2400" b="1" dirty="0" smtClean="0">
                <a:latin typeface="+mn-ea"/>
              </a:rPr>
              <a:t>元</a:t>
            </a:r>
            <a:r>
              <a:rPr lang="en-US" altLang="zh-CN" sz="2400" b="1" dirty="0" smtClean="0">
                <a:latin typeface="+mn-ea"/>
              </a:rPr>
              <a:t>/10m</a:t>
            </a:r>
            <a:r>
              <a:rPr lang="en-US" altLang="zh-CN" sz="2400" b="1" baseline="30000" dirty="0" smtClean="0">
                <a:latin typeface="+mn-ea"/>
              </a:rPr>
              <a:t>3</a:t>
            </a:r>
            <a:endParaRPr lang="en-US" altLang="zh-CN" sz="2400" b="1" baseline="30000" dirty="0" smtClean="0">
              <a:latin typeface="+mn-ea"/>
            </a:endParaRPr>
          </a:p>
          <a:p>
            <a:pPr>
              <a:buNone/>
            </a:pPr>
            <a:r>
              <a:rPr lang="zh-CN" altLang="en-US" sz="2400" b="1" dirty="0" smtClean="0">
                <a:latin typeface="+mn-ea"/>
              </a:rPr>
              <a:t>  含税工程造价</a:t>
            </a:r>
            <a:r>
              <a:rPr lang="en-US" altLang="zh-CN" sz="2400" b="1" dirty="0" smtClean="0">
                <a:latin typeface="+mn-ea"/>
              </a:rPr>
              <a:t>= 6127.58 ×6.5=39829.27</a:t>
            </a:r>
            <a:r>
              <a:rPr lang="zh-CN" altLang="en-US" sz="2400" b="1" smtClean="0">
                <a:latin typeface="+mn-ea"/>
              </a:rPr>
              <a:t>元（简易计税）</a:t>
            </a:r>
            <a:endParaRPr lang="zh-CN" altLang="en-US" sz="2400" b="1" dirty="0" smtClean="0">
              <a:latin typeface="+mn-ea"/>
            </a:endParaRPr>
          </a:p>
          <a:p>
            <a:endParaRPr lang="zh-CN" altLang="en-US" sz="2400" b="1" dirty="0">
              <a:latin typeface="+mn-ea"/>
            </a:endParaRPr>
          </a:p>
        </p:txBody>
      </p:sp>
      <p:sp>
        <p:nvSpPr>
          <p:cNvPr id="4" name="灯片编号占位符 3"/>
          <p:cNvSpPr>
            <a:spLocks noGrp="1"/>
          </p:cNvSpPr>
          <p:nvPr>
            <p:ph type="sldNum" sz="quarter" idx="12"/>
          </p:nvPr>
        </p:nvSpPr>
        <p:spPr/>
        <p:txBody>
          <a:bodyPr/>
          <a:lstStyle/>
          <a:p>
            <a:fld id="{D963C124-FBCE-433C-8DE4-0AFEECF1990C}" type="slidenum">
              <a:rPr lang="zh-CN" altLang="en-US" smtClean="0"/>
            </a:fld>
            <a:endParaRPr lang="en-US" altLang="zh-CN"/>
          </a:p>
        </p:txBody>
      </p:sp>
    </p:spTree>
  </p:cSld>
  <p:clrMapOvr>
    <a:masterClrMapping/>
  </p:clrMapOvr>
  <p:transition>
    <p:random/>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3" name="Picture 3"/>
          <p:cNvPicPr>
            <a:picLocks noGrp="1" noChangeAspect="1" noChangeArrowheads="1"/>
          </p:cNvPicPr>
          <p:nvPr>
            <p:ph type="body" idx="4294967295"/>
          </p:nvPr>
        </p:nvPicPr>
        <p:blipFill>
          <a:blip r:embed="rId1" cstate="print"/>
          <a:srcRect/>
          <a:stretch>
            <a:fillRect/>
          </a:stretch>
        </p:blipFill>
        <p:spPr>
          <a:xfrm>
            <a:off x="458788" y="549275"/>
            <a:ext cx="8229600" cy="5903913"/>
          </a:xfrm>
        </p:spPr>
      </p:pic>
    </p:spTree>
  </p:cSld>
  <p:clrMapOvr>
    <a:masterClrMapping/>
  </p:clrMapOvr>
  <p:transition>
    <p:random/>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3"/>
          <p:cNvSpPr>
            <a:spLocks noGrp="1"/>
          </p:cNvSpPr>
          <p:nvPr>
            <p:ph type="body" idx="4294967295"/>
          </p:nvPr>
        </p:nvSpPr>
        <p:spPr/>
        <p:txBody>
          <a:bodyPr/>
          <a:lstStyle/>
          <a:p>
            <a:pPr algn="ctr">
              <a:buFont typeface="Wingdings 2" panose="05020102010507070707" pitchFamily="18" charset="2"/>
              <a:buNone/>
            </a:pPr>
            <a:endParaRPr lang="en-US" altLang="zh-CN" sz="5400" b="1" smtClean="0"/>
          </a:p>
          <a:p>
            <a:pPr algn="ctr">
              <a:buFont typeface="Wingdings 2" panose="05020102010507070707" pitchFamily="18" charset="2"/>
              <a:buNone/>
            </a:pPr>
            <a:r>
              <a:rPr lang="en-US" altLang="zh-CN" sz="5400" b="1" smtClean="0"/>
              <a:t>The End </a:t>
            </a:r>
            <a:endParaRPr lang="en-US" altLang="zh-CN" sz="5400" b="1" smtClean="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59395">
                                            <p:txEl>
                                              <p:pRg st="1" end="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p:cNvSpPr>
          <p:nvPr>
            <p:ph type="title" idx="4294967295"/>
          </p:nvPr>
        </p:nvSpPr>
        <p:spPr>
          <a:xfrm>
            <a:off x="458788" y="333375"/>
            <a:ext cx="8229600" cy="503238"/>
          </a:xfrm>
        </p:spPr>
        <p:txBody>
          <a:bodyPr/>
          <a:lstStyle/>
          <a:p>
            <a:r>
              <a:rPr lang="zh-CN" altLang="en-US" sz="2400" b="1" smtClean="0">
                <a:ea typeface="黑体" panose="02010600030101010101" pitchFamily="2" charset="-122"/>
              </a:rPr>
              <a:t>一、编制原则</a:t>
            </a:r>
            <a:endParaRPr lang="zh-CN" altLang="en-US" sz="2400" b="1" smtClean="0">
              <a:ea typeface="黑体" panose="02010600030101010101" pitchFamily="2" charset="-122"/>
            </a:endParaRPr>
          </a:p>
        </p:txBody>
      </p:sp>
      <p:sp>
        <p:nvSpPr>
          <p:cNvPr id="18434" name="Rectangle 3"/>
          <p:cNvSpPr>
            <a:spLocks noGrp="1"/>
          </p:cNvSpPr>
          <p:nvPr>
            <p:ph type="body" idx="4294967295"/>
          </p:nvPr>
        </p:nvSpPr>
        <p:spPr>
          <a:xfrm>
            <a:off x="755650" y="1196975"/>
            <a:ext cx="7704138" cy="4032250"/>
          </a:xfrm>
        </p:spPr>
        <p:txBody>
          <a:bodyPr/>
          <a:lstStyle/>
          <a:p>
            <a:pPr>
              <a:buFont typeface="Wingdings 2" panose="05020102010507070707" pitchFamily="18" charset="2"/>
              <a:buNone/>
            </a:pPr>
            <a:r>
              <a:rPr lang="en-US" altLang="zh-CN" sz="2400" b="1" smtClean="0">
                <a:latin typeface="宋体" panose="02010600030101010101" pitchFamily="2" charset="-122"/>
              </a:rPr>
              <a:t>1.2018</a:t>
            </a:r>
            <a:r>
              <a:rPr lang="zh-CN" altLang="en-US" sz="2400" b="1" smtClean="0">
                <a:latin typeface="宋体" panose="02010600030101010101" pitchFamily="2" charset="-122"/>
              </a:rPr>
              <a:t>版费用定额要考虑营改增税制改革的要求；</a:t>
            </a:r>
            <a:endParaRPr lang="zh-CN" altLang="en-US" sz="2400" b="1" smtClean="0">
              <a:latin typeface="宋体" panose="02010600030101010101" pitchFamily="2" charset="-122"/>
            </a:endParaRPr>
          </a:p>
          <a:p>
            <a:pPr>
              <a:buFont typeface="Wingdings 2" panose="05020102010507070707" pitchFamily="18" charset="2"/>
              <a:buNone/>
            </a:pPr>
            <a:r>
              <a:rPr lang="en-US" altLang="zh-CN" sz="2400" b="1" smtClean="0">
                <a:latin typeface="宋体" panose="02010600030101010101" pitchFamily="2" charset="-122"/>
              </a:rPr>
              <a:t>2.</a:t>
            </a:r>
            <a:r>
              <a:rPr lang="zh-CN" altLang="en-US" sz="2400" b="1" smtClean="0">
                <a:latin typeface="宋体" panose="02010600030101010101" pitchFamily="2" charset="-122"/>
              </a:rPr>
              <a:t>市政工程、园林绿化工程的费率水平要调整到位，与其他专业保持一致；</a:t>
            </a:r>
            <a:endParaRPr lang="zh-CN" altLang="en-US" sz="2400" b="1" smtClean="0">
              <a:latin typeface="宋体" panose="02010600030101010101" pitchFamily="2" charset="-122"/>
            </a:endParaRPr>
          </a:p>
          <a:p>
            <a:pPr>
              <a:buFont typeface="Wingdings 2" panose="05020102010507070707" pitchFamily="18" charset="2"/>
              <a:buNone/>
            </a:pPr>
            <a:r>
              <a:rPr lang="en-US" altLang="zh-CN" sz="2400" b="1" smtClean="0">
                <a:latin typeface="宋体" panose="02010600030101010101" pitchFamily="2" charset="-122"/>
              </a:rPr>
              <a:t>3.</a:t>
            </a:r>
            <a:r>
              <a:rPr lang="zh-CN" altLang="en-US" sz="2400" b="1" smtClean="0">
                <a:latin typeface="宋体" panose="02010600030101010101" pitchFamily="2" charset="-122"/>
              </a:rPr>
              <a:t>制定与全费用基价表配套使用的计价程序；</a:t>
            </a:r>
            <a:endParaRPr lang="zh-CN" altLang="en-US" sz="2400" b="1" smtClean="0">
              <a:latin typeface="宋体" panose="02010600030101010101" pitchFamily="2" charset="-122"/>
            </a:endParaRPr>
          </a:p>
          <a:p>
            <a:pPr>
              <a:buFont typeface="Wingdings 2" panose="05020102010507070707" pitchFamily="18" charset="2"/>
              <a:buNone/>
            </a:pPr>
            <a:r>
              <a:rPr lang="en-US" altLang="zh-CN" sz="2400" b="1" smtClean="0">
                <a:latin typeface="宋体" panose="02010600030101010101" pitchFamily="2" charset="-122"/>
              </a:rPr>
              <a:t>4.</a:t>
            </a:r>
            <a:r>
              <a:rPr lang="zh-CN" altLang="en-US" sz="2400" b="1" smtClean="0">
                <a:latin typeface="宋体" panose="02010600030101010101" pitchFamily="2" charset="-122"/>
              </a:rPr>
              <a:t>定额人工单价与市场人工价格缩小距离。</a:t>
            </a:r>
            <a:endParaRPr lang="zh-CN" altLang="en-US" sz="2400" b="1" smtClean="0">
              <a:latin typeface="宋体" panose="02010600030101010101" pitchFamily="2" charset="-122"/>
            </a:endParaRPr>
          </a:p>
          <a:p>
            <a:pPr>
              <a:buFont typeface="Wingdings 2" panose="05020102010507070707" pitchFamily="18" charset="2"/>
              <a:buNone/>
            </a:pPr>
            <a:r>
              <a:rPr lang="en-US" altLang="zh-CN" sz="2400" b="1" smtClean="0">
                <a:latin typeface="宋体" panose="02010600030101010101" pitchFamily="2" charset="-122"/>
              </a:rPr>
              <a:t>5.</a:t>
            </a:r>
            <a:r>
              <a:rPr lang="zh-CN" altLang="en-US" sz="2400" b="1" smtClean="0">
                <a:latin typeface="宋体" panose="02010600030101010101" pitchFamily="2" charset="-122"/>
              </a:rPr>
              <a:t>各专业考虑营改增税制因素后，费用水平不降低，总费用保持增长趋势。</a:t>
            </a:r>
            <a:endParaRPr lang="zh-CN" altLang="en-US" sz="2400" b="1" smtClean="0">
              <a:latin typeface="宋体" panose="02010600030101010101" pitchFamily="2" charset="-122"/>
            </a:endParaRPr>
          </a:p>
        </p:txBody>
      </p:sp>
    </p:spTree>
  </p:cSld>
  <p:clrMapOvr>
    <a:masterClrMapping/>
  </p:clrMapOvr>
  <p:transition>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p:cNvSpPr>
          <p:nvPr>
            <p:ph type="title" idx="4294967295"/>
          </p:nvPr>
        </p:nvSpPr>
        <p:spPr>
          <a:xfrm>
            <a:off x="458788" y="333375"/>
            <a:ext cx="8229600" cy="503238"/>
          </a:xfrm>
        </p:spPr>
        <p:txBody>
          <a:bodyPr/>
          <a:lstStyle/>
          <a:p>
            <a:r>
              <a:rPr lang="zh-CN" altLang="en-US" sz="2400" b="1" smtClean="0">
                <a:ea typeface="黑体" panose="02010600030101010101" pitchFamily="2" charset="-122"/>
              </a:rPr>
              <a:t>二、编制依据</a:t>
            </a:r>
            <a:endParaRPr lang="zh-CN" altLang="en-US" sz="2400" b="1" smtClean="0">
              <a:ea typeface="黑体" panose="02010600030101010101" pitchFamily="2" charset="-122"/>
            </a:endParaRPr>
          </a:p>
        </p:txBody>
      </p:sp>
      <p:sp>
        <p:nvSpPr>
          <p:cNvPr id="19458" name="Rectangle 3"/>
          <p:cNvSpPr>
            <a:spLocks noGrp="1"/>
          </p:cNvSpPr>
          <p:nvPr>
            <p:ph type="body" idx="4294967295"/>
          </p:nvPr>
        </p:nvSpPr>
        <p:spPr>
          <a:xfrm>
            <a:off x="458788" y="1341438"/>
            <a:ext cx="8229600" cy="4983162"/>
          </a:xfrm>
        </p:spPr>
        <p:txBody>
          <a:bodyPr/>
          <a:lstStyle/>
          <a:p>
            <a:pPr>
              <a:lnSpc>
                <a:spcPct val="120000"/>
              </a:lnSpc>
              <a:spcBef>
                <a:spcPct val="40000"/>
              </a:spcBef>
              <a:buFont typeface="Wingdings 2" panose="05020102010507070707" pitchFamily="18" charset="2"/>
              <a:buNone/>
            </a:pPr>
            <a:r>
              <a:rPr lang="en-US" altLang="zh-CN" sz="2400" b="1" smtClean="0">
                <a:latin typeface="宋体" panose="02010600030101010101" pitchFamily="2" charset="-122"/>
              </a:rPr>
              <a:t>1.《</a:t>
            </a:r>
            <a:r>
              <a:rPr lang="zh-CN" altLang="en-US" sz="2400" b="1" smtClean="0">
                <a:latin typeface="宋体" panose="02010600030101010101" pitchFamily="2" charset="-122"/>
              </a:rPr>
              <a:t>建设工程工程量清单计价规范</a:t>
            </a:r>
            <a:r>
              <a:rPr lang="en-US" altLang="zh-CN" sz="2400" b="1" smtClean="0">
                <a:latin typeface="宋体" panose="02010600030101010101" pitchFamily="2" charset="-122"/>
              </a:rPr>
              <a:t>》</a:t>
            </a:r>
            <a:r>
              <a:rPr lang="zh-CN" altLang="en-US" sz="2400" b="1" smtClean="0">
                <a:latin typeface="宋体" panose="02010600030101010101" pitchFamily="2" charset="-122"/>
              </a:rPr>
              <a:t>（</a:t>
            </a:r>
            <a:r>
              <a:rPr lang="en-US" altLang="zh-CN" sz="2400" b="1" smtClean="0">
                <a:latin typeface="宋体" panose="02010600030101010101" pitchFamily="2" charset="-122"/>
              </a:rPr>
              <a:t>GB50500-2013</a:t>
            </a:r>
            <a:r>
              <a:rPr lang="zh-CN" altLang="en-US" sz="2400" b="1" smtClean="0">
                <a:latin typeface="宋体" panose="02010600030101010101" pitchFamily="2" charset="-122"/>
              </a:rPr>
              <a:t>）</a:t>
            </a:r>
            <a:endParaRPr lang="zh-CN" altLang="en-US" sz="2400" b="1" smtClean="0">
              <a:latin typeface="宋体" panose="02010600030101010101" pitchFamily="2" charset="-122"/>
            </a:endParaRPr>
          </a:p>
          <a:p>
            <a:pPr>
              <a:lnSpc>
                <a:spcPct val="120000"/>
              </a:lnSpc>
              <a:spcBef>
                <a:spcPct val="40000"/>
              </a:spcBef>
              <a:buFont typeface="Wingdings 2" panose="05020102010507070707" pitchFamily="18" charset="2"/>
              <a:buNone/>
            </a:pPr>
            <a:r>
              <a:rPr lang="en-US" altLang="zh-CN" sz="2400" b="1" smtClean="0">
                <a:latin typeface="宋体" panose="02010600030101010101" pitchFamily="2" charset="-122"/>
              </a:rPr>
              <a:t>2.《</a:t>
            </a:r>
            <a:r>
              <a:rPr lang="zh-CN" altLang="en-US" sz="2400" b="1" smtClean="0">
                <a:latin typeface="宋体" panose="02010600030101010101" pitchFamily="2" charset="-122"/>
              </a:rPr>
              <a:t>房屋建筑与装饰工程工程量清单计价规范</a:t>
            </a:r>
            <a:r>
              <a:rPr lang="en-US" altLang="zh-CN" sz="2400" b="1" smtClean="0">
                <a:latin typeface="宋体" panose="02010600030101010101" pitchFamily="2" charset="-122"/>
              </a:rPr>
              <a:t>》</a:t>
            </a:r>
            <a:r>
              <a:rPr lang="zh-CN" altLang="en-US" sz="2400" b="1" smtClean="0">
                <a:latin typeface="宋体" panose="02010600030101010101" pitchFamily="2" charset="-122"/>
              </a:rPr>
              <a:t>等</a:t>
            </a:r>
            <a:endParaRPr lang="zh-CN" altLang="en-US" sz="2400" b="1" smtClean="0">
              <a:latin typeface="宋体" panose="02010600030101010101" pitchFamily="2" charset="-122"/>
            </a:endParaRPr>
          </a:p>
          <a:p>
            <a:pPr>
              <a:lnSpc>
                <a:spcPct val="120000"/>
              </a:lnSpc>
              <a:spcBef>
                <a:spcPct val="40000"/>
              </a:spcBef>
              <a:buFont typeface="Wingdings 2" panose="05020102010507070707" pitchFamily="18" charset="2"/>
              <a:buNone/>
            </a:pPr>
            <a:r>
              <a:rPr lang="en-US" altLang="zh-CN" sz="2400" b="1" smtClean="0">
                <a:latin typeface="宋体" panose="02010600030101010101" pitchFamily="2" charset="-122"/>
              </a:rPr>
              <a:t>3.《</a:t>
            </a:r>
            <a:r>
              <a:rPr lang="zh-CN" altLang="en-US" sz="2400" b="1" smtClean="0">
                <a:latin typeface="宋体" panose="02010600030101010101" pitchFamily="2" charset="-122"/>
              </a:rPr>
              <a:t>中华人民共和国增值税暂行条例</a:t>
            </a:r>
            <a:r>
              <a:rPr lang="en-US" altLang="zh-CN" sz="2400" b="1" smtClean="0">
                <a:latin typeface="宋体" panose="02010600030101010101" pitchFamily="2" charset="-122"/>
              </a:rPr>
              <a:t>》</a:t>
            </a:r>
            <a:r>
              <a:rPr lang="zh-CN" altLang="en-US" sz="2400" b="1" smtClean="0">
                <a:latin typeface="宋体" panose="02010600030101010101" pitchFamily="2" charset="-122"/>
              </a:rPr>
              <a:t>（国务院令第</a:t>
            </a:r>
            <a:r>
              <a:rPr lang="en-US" altLang="zh-CN" sz="2400" b="1" smtClean="0">
                <a:latin typeface="宋体" panose="02010600030101010101" pitchFamily="2" charset="-122"/>
              </a:rPr>
              <a:t>538</a:t>
            </a:r>
            <a:r>
              <a:rPr lang="zh-CN" altLang="en-US" sz="2400" b="1" smtClean="0">
                <a:latin typeface="宋体" panose="02010600030101010101" pitchFamily="2" charset="-122"/>
              </a:rPr>
              <a:t>号</a:t>
            </a:r>
            <a:endParaRPr lang="zh-CN" altLang="en-US" sz="2400" b="1" smtClean="0">
              <a:latin typeface="宋体" panose="02010600030101010101" pitchFamily="2" charset="-122"/>
            </a:endParaRPr>
          </a:p>
          <a:p>
            <a:pPr>
              <a:lnSpc>
                <a:spcPct val="120000"/>
              </a:lnSpc>
              <a:spcBef>
                <a:spcPct val="40000"/>
              </a:spcBef>
              <a:buFont typeface="Wingdings 2" panose="05020102010507070707" pitchFamily="18" charset="2"/>
              <a:buNone/>
            </a:pPr>
            <a:r>
              <a:rPr lang="en-US" altLang="zh-CN" sz="2400" b="1" smtClean="0">
                <a:latin typeface="宋体" panose="02010600030101010101" pitchFamily="2" charset="-122"/>
              </a:rPr>
              <a:t>4.《</a:t>
            </a:r>
            <a:r>
              <a:rPr lang="zh-CN" altLang="en-US" sz="2400" b="1" smtClean="0">
                <a:latin typeface="宋体" panose="02010600030101010101" pitchFamily="2" charset="-122"/>
              </a:rPr>
              <a:t>建筑安装工程费用项目组成</a:t>
            </a:r>
            <a:r>
              <a:rPr lang="en-US" altLang="zh-CN" sz="2400" b="1" smtClean="0">
                <a:latin typeface="宋体" panose="02010600030101010101" pitchFamily="2" charset="-122"/>
              </a:rPr>
              <a:t>》</a:t>
            </a:r>
            <a:r>
              <a:rPr lang="zh-CN" altLang="en-US" sz="2400" b="1" smtClean="0">
                <a:latin typeface="宋体" panose="02010600030101010101" pitchFamily="2" charset="-122"/>
              </a:rPr>
              <a:t>（建标</a:t>
            </a:r>
            <a:r>
              <a:rPr lang="en-US" altLang="zh-CN" sz="2400" b="1" smtClean="0">
                <a:latin typeface="宋体" panose="02010600030101010101" pitchFamily="2" charset="-122"/>
              </a:rPr>
              <a:t>[2013]44</a:t>
            </a:r>
            <a:r>
              <a:rPr lang="zh-CN" altLang="en-US" sz="2400" b="1" smtClean="0">
                <a:latin typeface="宋体" panose="02010600030101010101" pitchFamily="2" charset="-122"/>
              </a:rPr>
              <a:t>号）</a:t>
            </a:r>
            <a:endParaRPr lang="zh-CN" altLang="en-US" sz="2400" b="1" smtClean="0">
              <a:latin typeface="宋体" panose="02010600030101010101" pitchFamily="2" charset="-122"/>
            </a:endParaRPr>
          </a:p>
          <a:p>
            <a:pPr>
              <a:lnSpc>
                <a:spcPct val="120000"/>
              </a:lnSpc>
              <a:spcBef>
                <a:spcPct val="40000"/>
              </a:spcBef>
              <a:buFont typeface="Wingdings 2" panose="05020102010507070707" pitchFamily="18" charset="2"/>
              <a:buNone/>
            </a:pPr>
            <a:r>
              <a:rPr lang="en-US" altLang="zh-CN" sz="2400" b="1" smtClean="0">
                <a:latin typeface="宋体" panose="02010600030101010101" pitchFamily="2" charset="-122"/>
              </a:rPr>
              <a:t>5.《</a:t>
            </a:r>
            <a:r>
              <a:rPr lang="zh-CN" altLang="en-US" sz="2400" b="1" smtClean="0">
                <a:latin typeface="宋体" panose="02010600030101010101" pitchFamily="2" charset="-122"/>
              </a:rPr>
              <a:t>关于推进工程人工单价改革指导意见</a:t>
            </a:r>
            <a:r>
              <a:rPr lang="en-US" altLang="zh-CN" sz="2400" b="1" smtClean="0">
                <a:latin typeface="宋体" panose="02010600030101010101" pitchFamily="2" charset="-122"/>
              </a:rPr>
              <a:t>》</a:t>
            </a:r>
            <a:r>
              <a:rPr lang="zh-CN" altLang="en-US" sz="2400" b="1" smtClean="0">
                <a:latin typeface="宋体" panose="02010600030101010101" pitchFamily="2" charset="-122"/>
              </a:rPr>
              <a:t>（建标造函</a:t>
            </a:r>
            <a:r>
              <a:rPr lang="en-US" altLang="zh-CN" sz="2400" b="1" smtClean="0">
                <a:latin typeface="宋体" panose="02010600030101010101" pitchFamily="2" charset="-122"/>
              </a:rPr>
              <a:t>[2016]57</a:t>
            </a:r>
            <a:r>
              <a:rPr lang="zh-CN" altLang="en-US" sz="2400" b="1" smtClean="0">
                <a:latin typeface="宋体" panose="02010600030101010101" pitchFamily="2" charset="-122"/>
              </a:rPr>
              <a:t>号）</a:t>
            </a:r>
            <a:endParaRPr lang="zh-CN" altLang="en-US" sz="2400" b="1" smtClean="0">
              <a:latin typeface="宋体" panose="02010600030101010101" pitchFamily="2" charset="-122"/>
            </a:endParaRPr>
          </a:p>
          <a:p>
            <a:pPr>
              <a:lnSpc>
                <a:spcPct val="120000"/>
              </a:lnSpc>
              <a:spcBef>
                <a:spcPct val="40000"/>
              </a:spcBef>
              <a:buFont typeface="Wingdings 2" panose="05020102010507070707" pitchFamily="18" charset="2"/>
              <a:buNone/>
            </a:pPr>
            <a:r>
              <a:rPr lang="en-US" altLang="zh-CN" sz="2400" b="1" smtClean="0">
                <a:latin typeface="宋体" panose="02010600030101010101" pitchFamily="2" charset="-122"/>
              </a:rPr>
              <a:t>6.《</a:t>
            </a:r>
            <a:r>
              <a:rPr lang="zh-CN" altLang="en-US" sz="2400" b="1" smtClean="0">
                <a:latin typeface="宋体" panose="02010600030101010101" pitchFamily="2" charset="-122"/>
              </a:rPr>
              <a:t>关于全面推开营业税改征增值税试点的通知</a:t>
            </a:r>
            <a:r>
              <a:rPr lang="en-US" altLang="zh-CN" sz="2400" b="1" smtClean="0">
                <a:latin typeface="宋体" panose="02010600030101010101" pitchFamily="2" charset="-122"/>
              </a:rPr>
              <a:t>》</a:t>
            </a:r>
            <a:r>
              <a:rPr lang="zh-CN" altLang="en-US" sz="2400" b="1" smtClean="0">
                <a:latin typeface="宋体" panose="02010600030101010101" pitchFamily="2" charset="-122"/>
              </a:rPr>
              <a:t>（财税</a:t>
            </a:r>
            <a:r>
              <a:rPr lang="en-US" altLang="zh-CN" sz="2400" b="1" smtClean="0">
                <a:latin typeface="宋体" panose="02010600030101010101" pitchFamily="2" charset="-122"/>
              </a:rPr>
              <a:t>[2016]36</a:t>
            </a:r>
            <a:r>
              <a:rPr lang="zh-CN" altLang="en-US" sz="2400" b="1" smtClean="0">
                <a:latin typeface="宋体" panose="02010600030101010101" pitchFamily="2" charset="-122"/>
              </a:rPr>
              <a:t>号）</a:t>
            </a:r>
            <a:endParaRPr lang="zh-CN" altLang="en-US" sz="2400" b="1" smtClean="0">
              <a:latin typeface="宋体" panose="02010600030101010101" pitchFamily="2" charset="-122"/>
            </a:endParaRPr>
          </a:p>
          <a:p>
            <a:pPr>
              <a:lnSpc>
                <a:spcPct val="120000"/>
              </a:lnSpc>
              <a:spcBef>
                <a:spcPct val="40000"/>
              </a:spcBef>
              <a:buFont typeface="Wingdings 2" panose="05020102010507070707" pitchFamily="18" charset="2"/>
              <a:buNone/>
            </a:pPr>
            <a:endParaRPr lang="zh-CN" altLang="en-US" sz="2400" b="1" smtClean="0">
              <a:latin typeface="宋体" panose="02010600030101010101" pitchFamily="2" charset="-122"/>
            </a:endParaRPr>
          </a:p>
        </p:txBody>
      </p:sp>
    </p:spTree>
  </p:cSld>
  <p:clrMapOvr>
    <a:masterClrMapping/>
  </p:clrMapOvr>
  <p:transition>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p:cNvSpPr>
          <p:nvPr>
            <p:ph type="title" idx="4294967295"/>
          </p:nvPr>
        </p:nvSpPr>
        <p:spPr>
          <a:xfrm>
            <a:off x="458788" y="404813"/>
            <a:ext cx="8229600" cy="503237"/>
          </a:xfrm>
        </p:spPr>
        <p:txBody>
          <a:bodyPr/>
          <a:lstStyle/>
          <a:p>
            <a:r>
              <a:rPr lang="zh-CN" altLang="en-US" sz="2400" b="1" smtClean="0">
                <a:ea typeface="黑体" panose="02010600030101010101" pitchFamily="2" charset="-122"/>
              </a:rPr>
              <a:t>三、定额人工单价的确定</a:t>
            </a:r>
            <a:endParaRPr lang="zh-CN" altLang="en-US" sz="2400" b="1" smtClean="0">
              <a:ea typeface="黑体" panose="02010600030101010101" pitchFamily="2" charset="-122"/>
            </a:endParaRPr>
          </a:p>
        </p:txBody>
      </p:sp>
      <p:sp>
        <p:nvSpPr>
          <p:cNvPr id="20482" name="Rectangle 3"/>
          <p:cNvSpPr>
            <a:spLocks noGrp="1"/>
          </p:cNvSpPr>
          <p:nvPr>
            <p:ph type="body" idx="4294967295"/>
          </p:nvPr>
        </p:nvSpPr>
        <p:spPr>
          <a:xfrm>
            <a:off x="468313" y="1052513"/>
            <a:ext cx="8135937" cy="5272087"/>
          </a:xfrm>
        </p:spPr>
        <p:txBody>
          <a:bodyPr/>
          <a:lstStyle/>
          <a:p>
            <a:pPr>
              <a:lnSpc>
                <a:spcPct val="120000"/>
              </a:lnSpc>
              <a:spcBef>
                <a:spcPct val="40000"/>
              </a:spcBef>
              <a:buFont typeface="Wingdings 2" panose="05020102010507070707" pitchFamily="18" charset="2"/>
              <a:buNone/>
            </a:pPr>
            <a:r>
              <a:rPr lang="zh-CN" altLang="en-US" sz="2000" b="1" smtClean="0">
                <a:latin typeface="宋体" panose="02010600030101010101" pitchFamily="2" charset="-122"/>
              </a:rPr>
              <a:t>（一）数据来源</a:t>
            </a:r>
            <a:endParaRPr lang="zh-CN" altLang="en-US" sz="2000" b="1" smtClean="0">
              <a:latin typeface="宋体" panose="02010600030101010101" pitchFamily="2" charset="-122"/>
            </a:endParaRPr>
          </a:p>
          <a:p>
            <a:pPr>
              <a:lnSpc>
                <a:spcPct val="120000"/>
              </a:lnSpc>
              <a:spcBef>
                <a:spcPct val="40000"/>
              </a:spcBef>
              <a:buFont typeface="Wingdings 2" panose="05020102010507070707" pitchFamily="18" charset="2"/>
              <a:buNone/>
            </a:pPr>
            <a:r>
              <a:rPr lang="en-US" altLang="zh-CN" sz="2000" b="1" smtClean="0">
                <a:latin typeface="宋体" panose="02010600030101010101" pitchFamily="2" charset="-122"/>
              </a:rPr>
              <a:t>  1.</a:t>
            </a:r>
            <a:r>
              <a:rPr lang="zh-CN" altLang="en-US" sz="2000" b="1" smtClean="0">
                <a:latin typeface="宋体" panose="02010600030101010101" pitchFamily="2" charset="-122"/>
              </a:rPr>
              <a:t>劳务分包合同</a:t>
            </a:r>
            <a:endParaRPr lang="zh-CN" altLang="en-US" sz="2000" b="1" smtClean="0">
              <a:latin typeface="宋体" panose="02010600030101010101" pitchFamily="2" charset="-122"/>
            </a:endParaRPr>
          </a:p>
          <a:p>
            <a:pPr>
              <a:lnSpc>
                <a:spcPct val="120000"/>
              </a:lnSpc>
              <a:spcBef>
                <a:spcPct val="40000"/>
              </a:spcBef>
              <a:buFont typeface="Wingdings 2" panose="05020102010507070707" pitchFamily="18" charset="2"/>
              <a:buNone/>
            </a:pPr>
            <a:r>
              <a:rPr lang="en-US" altLang="zh-CN" sz="2000" b="1" smtClean="0">
                <a:latin typeface="宋体" panose="02010600030101010101" pitchFamily="2" charset="-122"/>
              </a:rPr>
              <a:t>  2.</a:t>
            </a:r>
            <a:r>
              <a:rPr lang="zh-CN" altLang="en-US" sz="2000" b="1" smtClean="0">
                <a:latin typeface="宋体" panose="02010600030101010101" pitchFamily="2" charset="-122"/>
              </a:rPr>
              <a:t>武汉市</a:t>
            </a:r>
            <a:r>
              <a:rPr lang="en-US" altLang="zh-CN" sz="2000" b="1" smtClean="0">
                <a:latin typeface="宋体" panose="02010600030101010101" pitchFamily="2" charset="-122"/>
              </a:rPr>
              <a:t>2015</a:t>
            </a:r>
            <a:r>
              <a:rPr lang="zh-CN" altLang="en-US" sz="2000" b="1" smtClean="0">
                <a:latin typeface="宋体" panose="02010600030101010101" pitchFamily="2" charset="-122"/>
              </a:rPr>
              <a:t>年至</a:t>
            </a:r>
            <a:r>
              <a:rPr lang="en-US" altLang="zh-CN" sz="2000" b="1" smtClean="0">
                <a:latin typeface="宋体" panose="02010600030101010101" pitchFamily="2" charset="-122"/>
              </a:rPr>
              <a:t>2016</a:t>
            </a:r>
            <a:r>
              <a:rPr lang="zh-CN" altLang="en-US" sz="2000" b="1" smtClean="0">
                <a:latin typeface="宋体" panose="02010600030101010101" pitchFamily="2" charset="-122"/>
              </a:rPr>
              <a:t>年实物工程量人工成本价格</a:t>
            </a:r>
            <a:endParaRPr lang="zh-CN" altLang="en-US" sz="2000" b="1" smtClean="0">
              <a:latin typeface="宋体" panose="02010600030101010101" pitchFamily="2" charset="-122"/>
            </a:endParaRPr>
          </a:p>
          <a:p>
            <a:pPr>
              <a:lnSpc>
                <a:spcPct val="120000"/>
              </a:lnSpc>
              <a:spcBef>
                <a:spcPct val="40000"/>
              </a:spcBef>
              <a:buFont typeface="Wingdings 2" panose="05020102010507070707" pitchFamily="18" charset="2"/>
              <a:buNone/>
            </a:pPr>
            <a:r>
              <a:rPr lang="en-US" altLang="zh-CN" sz="2000" b="1" smtClean="0">
                <a:latin typeface="宋体" panose="02010600030101010101" pitchFamily="2" charset="-122"/>
              </a:rPr>
              <a:t> (</a:t>
            </a:r>
            <a:r>
              <a:rPr lang="zh-CN" altLang="en-US" sz="2000" b="1" smtClean="0">
                <a:latin typeface="宋体" panose="02010600030101010101" pitchFamily="2" charset="-122"/>
              </a:rPr>
              <a:t>二）数据筛选</a:t>
            </a:r>
            <a:endParaRPr lang="zh-CN" altLang="en-US" sz="2000" b="1" smtClean="0">
              <a:latin typeface="宋体" panose="02010600030101010101" pitchFamily="2" charset="-122"/>
            </a:endParaRPr>
          </a:p>
          <a:p>
            <a:pPr>
              <a:lnSpc>
                <a:spcPct val="120000"/>
              </a:lnSpc>
              <a:spcBef>
                <a:spcPct val="40000"/>
              </a:spcBef>
              <a:buFont typeface="Wingdings 2" panose="05020102010507070707" pitchFamily="18" charset="2"/>
              <a:buNone/>
            </a:pPr>
            <a:r>
              <a:rPr lang="zh-CN" altLang="en-US" sz="2000" b="1" smtClean="0">
                <a:latin typeface="宋体" panose="02010600030101010101" pitchFamily="2" charset="-122"/>
              </a:rPr>
              <a:t>    共收集了</a:t>
            </a:r>
            <a:r>
              <a:rPr lang="en-US" altLang="zh-CN" sz="2000" b="1" smtClean="0">
                <a:latin typeface="宋体" panose="02010600030101010101" pitchFamily="2" charset="-122"/>
              </a:rPr>
              <a:t>221</a:t>
            </a:r>
            <a:r>
              <a:rPr lang="zh-CN" altLang="en-US" sz="2000" b="1" smtClean="0">
                <a:latin typeface="宋体" panose="02010600030101010101" pitchFamily="2" charset="-122"/>
              </a:rPr>
              <a:t>份劳务合同，其中建筑工程类</a:t>
            </a:r>
            <a:r>
              <a:rPr lang="en-US" altLang="zh-CN" sz="2000" b="1" smtClean="0">
                <a:latin typeface="宋体" panose="02010600030101010101" pitchFamily="2" charset="-122"/>
              </a:rPr>
              <a:t>142</a:t>
            </a:r>
            <a:r>
              <a:rPr lang="zh-CN" altLang="en-US" sz="2000" b="1" smtClean="0">
                <a:latin typeface="宋体" panose="02010600030101010101" pitchFamily="2" charset="-122"/>
              </a:rPr>
              <a:t>份、装饰类</a:t>
            </a:r>
            <a:r>
              <a:rPr lang="en-US" altLang="zh-CN" sz="2000" b="1" smtClean="0">
                <a:latin typeface="宋体" panose="02010600030101010101" pitchFamily="2" charset="-122"/>
              </a:rPr>
              <a:t>56</a:t>
            </a:r>
            <a:r>
              <a:rPr lang="zh-CN" altLang="en-US" sz="2000" b="1" smtClean="0">
                <a:latin typeface="宋体" panose="02010600030101010101" pitchFamily="2" charset="-122"/>
              </a:rPr>
              <a:t>份、市政工程类</a:t>
            </a:r>
            <a:r>
              <a:rPr lang="en-US" altLang="zh-CN" sz="2000" b="1" smtClean="0">
                <a:latin typeface="宋体" panose="02010600030101010101" pitchFamily="2" charset="-122"/>
              </a:rPr>
              <a:t>6</a:t>
            </a:r>
            <a:r>
              <a:rPr lang="zh-CN" altLang="en-US" sz="2000" b="1" smtClean="0">
                <a:latin typeface="宋体" panose="02010600030101010101" pitchFamily="2" charset="-122"/>
              </a:rPr>
              <a:t>份、安装工程类</a:t>
            </a:r>
            <a:r>
              <a:rPr lang="en-US" altLang="zh-CN" sz="2000" b="1" smtClean="0">
                <a:latin typeface="宋体" panose="02010600030101010101" pitchFamily="2" charset="-122"/>
              </a:rPr>
              <a:t>7</a:t>
            </a:r>
            <a:r>
              <a:rPr lang="zh-CN" altLang="en-US" sz="2000" b="1" smtClean="0">
                <a:latin typeface="宋体" panose="02010600030101010101" pitchFamily="2" charset="-122"/>
              </a:rPr>
              <a:t>份、园林绿化工程类</a:t>
            </a:r>
            <a:r>
              <a:rPr lang="en-US" altLang="zh-CN" sz="2000" b="1" smtClean="0">
                <a:latin typeface="宋体" panose="02010600030101010101" pitchFamily="2" charset="-122"/>
              </a:rPr>
              <a:t>10</a:t>
            </a:r>
            <a:r>
              <a:rPr lang="zh-CN" altLang="en-US" sz="2000" b="1" smtClean="0">
                <a:latin typeface="宋体" panose="02010600030101010101" pitchFamily="2" charset="-122"/>
              </a:rPr>
              <a:t>份。但实际选用了</a:t>
            </a:r>
            <a:r>
              <a:rPr lang="en-US" altLang="zh-CN" sz="2000" b="1" smtClean="0">
                <a:latin typeface="宋体" panose="02010600030101010101" pitchFamily="2" charset="-122"/>
              </a:rPr>
              <a:t>119</a:t>
            </a:r>
            <a:r>
              <a:rPr lang="zh-CN" altLang="en-US" sz="2000" b="1" smtClean="0">
                <a:latin typeface="宋体" panose="02010600030101010101" pitchFamily="2" charset="-122"/>
              </a:rPr>
              <a:t>份合同，处理原则：凡高于或低于同类工种的</a:t>
            </a:r>
            <a:r>
              <a:rPr lang="en-US" altLang="zh-CN" sz="2000" b="1" smtClean="0">
                <a:latin typeface="宋体" panose="02010600030101010101" pitchFamily="2" charset="-122"/>
              </a:rPr>
              <a:t>30%</a:t>
            </a:r>
            <a:r>
              <a:rPr lang="zh-CN" altLang="en-US" sz="2000" b="1" smtClean="0">
                <a:latin typeface="宋体" panose="02010600030101010101" pitchFamily="2" charset="-122"/>
              </a:rPr>
              <a:t>以上的不予采纳</a:t>
            </a:r>
            <a:endParaRPr lang="zh-CN" altLang="en-US" sz="2000" b="1" smtClean="0">
              <a:latin typeface="宋体" panose="02010600030101010101" pitchFamily="2" charset="-122"/>
            </a:endParaRPr>
          </a:p>
          <a:p>
            <a:pPr>
              <a:lnSpc>
                <a:spcPct val="120000"/>
              </a:lnSpc>
              <a:spcBef>
                <a:spcPct val="40000"/>
              </a:spcBef>
              <a:buFont typeface="Wingdings 2" panose="05020102010507070707" pitchFamily="18" charset="2"/>
              <a:buNone/>
            </a:pPr>
            <a:r>
              <a:rPr lang="zh-CN" altLang="en-US" sz="2000" b="1" smtClean="0">
                <a:latin typeface="宋体" panose="02010600030101010101" pitchFamily="2" charset="-122"/>
              </a:rPr>
              <a:t>（三）采纳的参数</a:t>
            </a:r>
            <a:endParaRPr lang="zh-CN" altLang="en-US" sz="2000" b="1" smtClean="0">
              <a:latin typeface="宋体" panose="02010600030101010101" pitchFamily="2" charset="-122"/>
            </a:endParaRPr>
          </a:p>
          <a:p>
            <a:pPr>
              <a:lnSpc>
                <a:spcPct val="120000"/>
              </a:lnSpc>
              <a:spcBef>
                <a:spcPct val="40000"/>
              </a:spcBef>
              <a:buFont typeface="Wingdings 2" panose="05020102010507070707" pitchFamily="18" charset="2"/>
              <a:buNone/>
            </a:pPr>
            <a:r>
              <a:rPr lang="en-US" altLang="zh-CN" sz="2000" b="1" smtClean="0">
                <a:latin typeface="宋体" panose="02010600030101010101" pitchFamily="2" charset="-122"/>
              </a:rPr>
              <a:t>  1.</a:t>
            </a:r>
            <a:r>
              <a:rPr lang="zh-CN" altLang="en-US" sz="2000" b="1" smtClean="0">
                <a:latin typeface="宋体" panose="02010600030101010101" pitchFamily="2" charset="-122"/>
              </a:rPr>
              <a:t>各专业工程在全省建筑行业所占的权重</a:t>
            </a:r>
            <a:endParaRPr lang="zh-CN" altLang="en-US" sz="2000" b="1" smtClean="0">
              <a:latin typeface="宋体" panose="02010600030101010101" pitchFamily="2" charset="-122"/>
            </a:endParaRPr>
          </a:p>
          <a:p>
            <a:pPr>
              <a:lnSpc>
                <a:spcPct val="120000"/>
              </a:lnSpc>
              <a:spcBef>
                <a:spcPct val="40000"/>
              </a:spcBef>
              <a:buFont typeface="Wingdings 2" panose="05020102010507070707" pitchFamily="18" charset="2"/>
              <a:buNone/>
            </a:pPr>
            <a:r>
              <a:rPr lang="en-US" altLang="zh-CN" sz="2000" b="1" smtClean="0">
                <a:latin typeface="宋体" panose="02010600030101010101" pitchFamily="2" charset="-122"/>
              </a:rPr>
              <a:t>  2.</a:t>
            </a:r>
            <a:r>
              <a:rPr lang="zh-CN" altLang="en-US" sz="2000" b="1" smtClean="0">
                <a:latin typeface="宋体" panose="02010600030101010101" pitchFamily="2" charset="-122"/>
              </a:rPr>
              <a:t>各地区的建筑项目总投资占全省总投资比例。</a:t>
            </a:r>
            <a:endParaRPr lang="zh-CN" altLang="en-US" sz="2000" b="1" smtClean="0">
              <a:latin typeface="宋体" panose="02010600030101010101" pitchFamily="2" charset="-122"/>
            </a:endParaRPr>
          </a:p>
        </p:txBody>
      </p:sp>
    </p:spTree>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p:cNvSpPr>
          <p:nvPr>
            <p:ph type="title" idx="4294967295"/>
          </p:nvPr>
        </p:nvSpPr>
        <p:spPr>
          <a:xfrm>
            <a:off x="458788" y="476250"/>
            <a:ext cx="8229600" cy="576263"/>
          </a:xfrm>
        </p:spPr>
        <p:txBody>
          <a:bodyPr/>
          <a:lstStyle/>
          <a:p>
            <a:r>
              <a:rPr lang="zh-CN" altLang="en-US" sz="2400" b="1" smtClean="0">
                <a:ea typeface="黑体" panose="02010600030101010101" pitchFamily="2" charset="-122"/>
              </a:rPr>
              <a:t>三、定额人工单价的确定</a:t>
            </a:r>
            <a:endParaRPr lang="zh-CN" altLang="en-US" sz="2400" b="1" smtClean="0">
              <a:ea typeface="黑体" panose="02010600030101010101" pitchFamily="2" charset="-122"/>
            </a:endParaRPr>
          </a:p>
        </p:txBody>
      </p:sp>
      <p:sp>
        <p:nvSpPr>
          <p:cNvPr id="21506" name="Rectangle 3"/>
          <p:cNvSpPr>
            <a:spLocks noGrp="1"/>
          </p:cNvSpPr>
          <p:nvPr>
            <p:ph type="body" idx="4294967295"/>
          </p:nvPr>
        </p:nvSpPr>
        <p:spPr>
          <a:xfrm>
            <a:off x="541338" y="1412875"/>
            <a:ext cx="8229600" cy="4892675"/>
          </a:xfrm>
        </p:spPr>
        <p:txBody>
          <a:bodyPr/>
          <a:lstStyle/>
          <a:p>
            <a:pPr>
              <a:buFont typeface="Wingdings 2" panose="05020102010507070707" pitchFamily="18" charset="2"/>
              <a:buNone/>
            </a:pPr>
            <a:r>
              <a:rPr lang="en-US" altLang="zh-CN" sz="2400" b="1" smtClean="0">
                <a:latin typeface="宋体" panose="02010600030101010101" pitchFamily="2" charset="-122"/>
              </a:rPr>
              <a:t>(</a:t>
            </a:r>
            <a:r>
              <a:rPr lang="zh-CN" altLang="en-US" sz="2400" b="1" smtClean="0">
                <a:latin typeface="宋体" panose="02010600030101010101" pitchFamily="2" charset="-122"/>
              </a:rPr>
              <a:t>四）</a:t>
            </a:r>
            <a:r>
              <a:rPr lang="en-US" altLang="zh-CN" sz="2400" b="1" smtClean="0">
                <a:latin typeface="宋体" panose="02010600030101010101" pitchFamily="2" charset="-122"/>
              </a:rPr>
              <a:t>2018</a:t>
            </a:r>
            <a:r>
              <a:rPr lang="zh-CN" altLang="en-US" sz="2400" b="1" smtClean="0">
                <a:latin typeface="宋体" panose="02010600030101010101" pitchFamily="2" charset="-122"/>
              </a:rPr>
              <a:t>定额人工单价的取定</a:t>
            </a:r>
            <a:endParaRPr lang="zh-CN" altLang="en-US" sz="2400" b="1" smtClean="0">
              <a:latin typeface="宋体" panose="02010600030101010101" pitchFamily="2" charset="-122"/>
            </a:endParaRPr>
          </a:p>
          <a:p>
            <a:pPr>
              <a:buFont typeface="Wingdings 2" panose="05020102010507070707" pitchFamily="18" charset="2"/>
              <a:buNone/>
            </a:pPr>
            <a:r>
              <a:rPr lang="zh-CN" altLang="en-US" sz="2400" b="1" smtClean="0">
                <a:latin typeface="宋体" panose="02010600030101010101" pitchFamily="2" charset="-122"/>
              </a:rPr>
              <a:t>普工：</a:t>
            </a:r>
            <a:r>
              <a:rPr lang="en-US" altLang="zh-CN" sz="2400" b="1" smtClean="0">
                <a:latin typeface="宋体" panose="02010600030101010101" pitchFamily="2" charset="-122"/>
              </a:rPr>
              <a:t>92</a:t>
            </a:r>
            <a:r>
              <a:rPr lang="zh-CN" altLang="en-US" sz="2400" b="1" smtClean="0">
                <a:latin typeface="宋体" panose="02010600030101010101" pitchFamily="2" charset="-122"/>
              </a:rPr>
              <a:t>元</a:t>
            </a:r>
            <a:r>
              <a:rPr lang="en-US" altLang="zh-CN" sz="2400" b="1" smtClean="0">
                <a:latin typeface="宋体" panose="02010600030101010101" pitchFamily="2" charset="-122"/>
              </a:rPr>
              <a:t>/</a:t>
            </a:r>
            <a:r>
              <a:rPr lang="zh-CN" altLang="en-US" sz="2400" b="1" smtClean="0">
                <a:latin typeface="宋体" panose="02010600030101010101" pitchFamily="2" charset="-122"/>
              </a:rPr>
              <a:t>工日   </a:t>
            </a:r>
            <a:endParaRPr lang="zh-CN" altLang="en-US" sz="2400" b="1" smtClean="0">
              <a:latin typeface="宋体" panose="02010600030101010101" pitchFamily="2" charset="-122"/>
            </a:endParaRPr>
          </a:p>
          <a:p>
            <a:pPr>
              <a:buFont typeface="Wingdings 2" panose="05020102010507070707" pitchFamily="18" charset="2"/>
              <a:buNone/>
            </a:pPr>
            <a:r>
              <a:rPr lang="zh-CN" altLang="en-US" sz="2400" b="1" smtClean="0">
                <a:latin typeface="宋体" panose="02010600030101010101" pitchFamily="2" charset="-122"/>
              </a:rPr>
              <a:t>技工：</a:t>
            </a:r>
            <a:r>
              <a:rPr lang="en-US" altLang="zh-CN" sz="2400" b="1" smtClean="0">
                <a:latin typeface="宋体" panose="02010600030101010101" pitchFamily="2" charset="-122"/>
              </a:rPr>
              <a:t>142</a:t>
            </a:r>
            <a:r>
              <a:rPr lang="zh-CN" altLang="en-US" sz="2400" b="1" smtClean="0">
                <a:latin typeface="宋体" panose="02010600030101010101" pitchFamily="2" charset="-122"/>
              </a:rPr>
              <a:t>元</a:t>
            </a:r>
            <a:r>
              <a:rPr lang="en-US" altLang="zh-CN" sz="2400" b="1" smtClean="0">
                <a:latin typeface="宋体" panose="02010600030101010101" pitchFamily="2" charset="-122"/>
              </a:rPr>
              <a:t>/</a:t>
            </a:r>
            <a:r>
              <a:rPr lang="zh-CN" altLang="en-US" sz="2400" b="1" smtClean="0">
                <a:latin typeface="宋体" panose="02010600030101010101" pitchFamily="2" charset="-122"/>
              </a:rPr>
              <a:t>工日   </a:t>
            </a:r>
            <a:endParaRPr lang="zh-CN" altLang="en-US" sz="2400" b="1" smtClean="0">
              <a:latin typeface="宋体" panose="02010600030101010101" pitchFamily="2" charset="-122"/>
            </a:endParaRPr>
          </a:p>
          <a:p>
            <a:pPr>
              <a:buFont typeface="Wingdings 2" panose="05020102010507070707" pitchFamily="18" charset="2"/>
              <a:buNone/>
            </a:pPr>
            <a:r>
              <a:rPr lang="zh-CN" altLang="en-US" sz="2400" b="1" smtClean="0">
                <a:latin typeface="宋体" panose="02010600030101010101" pitchFamily="2" charset="-122"/>
              </a:rPr>
              <a:t>高级技工：</a:t>
            </a:r>
            <a:r>
              <a:rPr lang="en-US" altLang="zh-CN" sz="2400" b="1" smtClean="0">
                <a:latin typeface="宋体" panose="02010600030101010101" pitchFamily="2" charset="-122"/>
              </a:rPr>
              <a:t>212</a:t>
            </a:r>
            <a:r>
              <a:rPr lang="zh-CN" altLang="en-US" sz="2400" b="1" smtClean="0">
                <a:latin typeface="宋体" panose="02010600030101010101" pitchFamily="2" charset="-122"/>
              </a:rPr>
              <a:t>元</a:t>
            </a:r>
            <a:r>
              <a:rPr lang="en-US" altLang="zh-CN" sz="2400" b="1" smtClean="0">
                <a:latin typeface="宋体" panose="02010600030101010101" pitchFamily="2" charset="-122"/>
              </a:rPr>
              <a:t>/</a:t>
            </a:r>
            <a:r>
              <a:rPr lang="zh-CN" altLang="en-US" sz="2400" b="1" smtClean="0">
                <a:latin typeface="宋体" panose="02010600030101010101" pitchFamily="2" charset="-122"/>
              </a:rPr>
              <a:t>工日</a:t>
            </a:r>
            <a:endParaRPr lang="zh-CN" altLang="en-US" sz="2400" b="1" smtClean="0">
              <a:latin typeface="宋体" panose="02010600030101010101" pitchFamily="2" charset="-122"/>
            </a:endParaRPr>
          </a:p>
          <a:p>
            <a:pPr>
              <a:buFont typeface="Wingdings 2" panose="05020102010507070707" pitchFamily="18" charset="2"/>
              <a:buNone/>
            </a:pPr>
            <a:r>
              <a:rPr lang="en-US" altLang="zh-CN" sz="2400" b="1" smtClean="0">
                <a:latin typeface="宋体" panose="02010600030101010101" pitchFamily="2" charset="-122"/>
              </a:rPr>
              <a:t>  2013</a:t>
            </a:r>
            <a:r>
              <a:rPr lang="zh-CN" altLang="en-US" sz="2400" b="1" smtClean="0">
                <a:latin typeface="宋体" panose="02010600030101010101" pitchFamily="2" charset="-122"/>
              </a:rPr>
              <a:t>定额人工单价</a:t>
            </a:r>
            <a:endParaRPr lang="zh-CN" altLang="en-US" sz="2400" b="1" smtClean="0">
              <a:latin typeface="宋体" panose="02010600030101010101" pitchFamily="2" charset="-122"/>
            </a:endParaRPr>
          </a:p>
          <a:p>
            <a:pPr>
              <a:buFont typeface="Wingdings 2" panose="05020102010507070707" pitchFamily="18" charset="2"/>
              <a:buNone/>
            </a:pPr>
            <a:r>
              <a:rPr lang="zh-CN" altLang="en-US" sz="2400" b="1" smtClean="0">
                <a:latin typeface="宋体" panose="02010600030101010101" pitchFamily="2" charset="-122"/>
              </a:rPr>
              <a:t>普工：</a:t>
            </a:r>
            <a:r>
              <a:rPr lang="en-US" altLang="zh-CN" sz="2400" b="1" smtClean="0">
                <a:latin typeface="宋体" panose="02010600030101010101" pitchFamily="2" charset="-122"/>
              </a:rPr>
              <a:t>60</a:t>
            </a:r>
            <a:r>
              <a:rPr lang="zh-CN" altLang="en-US" sz="2400" b="1" smtClean="0">
                <a:latin typeface="宋体" panose="02010600030101010101" pitchFamily="2" charset="-122"/>
              </a:rPr>
              <a:t>元</a:t>
            </a:r>
            <a:r>
              <a:rPr lang="en-US" altLang="zh-CN" sz="2400" b="1" smtClean="0">
                <a:latin typeface="宋体" panose="02010600030101010101" pitchFamily="2" charset="-122"/>
              </a:rPr>
              <a:t>/</a:t>
            </a:r>
            <a:r>
              <a:rPr lang="zh-CN" altLang="en-US" sz="2400" b="1" smtClean="0">
                <a:latin typeface="宋体" panose="02010600030101010101" pitchFamily="2" charset="-122"/>
              </a:rPr>
              <a:t>工日</a:t>
            </a:r>
            <a:endParaRPr lang="zh-CN" altLang="en-US" sz="2400" b="1" smtClean="0">
              <a:latin typeface="宋体" panose="02010600030101010101" pitchFamily="2" charset="-122"/>
            </a:endParaRPr>
          </a:p>
          <a:p>
            <a:pPr>
              <a:buFont typeface="Wingdings 2" panose="05020102010507070707" pitchFamily="18" charset="2"/>
              <a:buNone/>
            </a:pPr>
            <a:r>
              <a:rPr lang="zh-CN" altLang="en-US" sz="2400" b="1" smtClean="0">
                <a:latin typeface="宋体" panose="02010600030101010101" pitchFamily="2" charset="-122"/>
              </a:rPr>
              <a:t>技工：</a:t>
            </a:r>
            <a:r>
              <a:rPr lang="en-US" altLang="zh-CN" sz="2400" b="1" smtClean="0">
                <a:latin typeface="宋体" panose="02010600030101010101" pitchFamily="2" charset="-122"/>
              </a:rPr>
              <a:t>92</a:t>
            </a:r>
            <a:r>
              <a:rPr lang="zh-CN" altLang="en-US" sz="2400" b="1" smtClean="0">
                <a:latin typeface="宋体" panose="02010600030101010101" pitchFamily="2" charset="-122"/>
              </a:rPr>
              <a:t>元</a:t>
            </a:r>
            <a:r>
              <a:rPr lang="en-US" altLang="zh-CN" sz="2400" b="1" smtClean="0">
                <a:latin typeface="宋体" panose="02010600030101010101" pitchFamily="2" charset="-122"/>
              </a:rPr>
              <a:t>/</a:t>
            </a:r>
            <a:r>
              <a:rPr lang="zh-CN" altLang="en-US" sz="2400" b="1" smtClean="0">
                <a:latin typeface="宋体" panose="02010600030101010101" pitchFamily="2" charset="-122"/>
              </a:rPr>
              <a:t>工日</a:t>
            </a:r>
            <a:endParaRPr lang="zh-CN" altLang="en-US" sz="2400" b="1" smtClean="0">
              <a:latin typeface="宋体" panose="02010600030101010101" pitchFamily="2" charset="-122"/>
            </a:endParaRPr>
          </a:p>
          <a:p>
            <a:pPr>
              <a:buFont typeface="Wingdings 2" panose="05020102010507070707" pitchFamily="18" charset="2"/>
              <a:buNone/>
            </a:pPr>
            <a:r>
              <a:rPr lang="zh-CN" altLang="en-US" sz="2400" b="1" smtClean="0">
                <a:latin typeface="宋体" panose="02010600030101010101" pitchFamily="2" charset="-122"/>
              </a:rPr>
              <a:t>高级技工：</a:t>
            </a:r>
            <a:r>
              <a:rPr lang="en-US" altLang="zh-CN" sz="2400" b="1" smtClean="0">
                <a:latin typeface="宋体" panose="02010600030101010101" pitchFamily="2" charset="-122"/>
              </a:rPr>
              <a:t>138</a:t>
            </a:r>
            <a:r>
              <a:rPr lang="zh-CN" altLang="en-US" sz="2400" b="1" smtClean="0">
                <a:latin typeface="宋体" panose="02010600030101010101" pitchFamily="2" charset="-122"/>
              </a:rPr>
              <a:t>元</a:t>
            </a:r>
            <a:r>
              <a:rPr lang="en-US" altLang="zh-CN" sz="2400" b="1" smtClean="0">
                <a:latin typeface="宋体" panose="02010600030101010101" pitchFamily="2" charset="-122"/>
              </a:rPr>
              <a:t>/</a:t>
            </a:r>
            <a:r>
              <a:rPr lang="zh-CN" altLang="en-US" sz="2400" b="1" smtClean="0">
                <a:latin typeface="宋体" panose="02010600030101010101" pitchFamily="2" charset="-122"/>
              </a:rPr>
              <a:t>工日</a:t>
            </a:r>
            <a:endParaRPr lang="zh-CN" altLang="en-US" sz="2400" b="1" smtClean="0">
              <a:latin typeface="宋体" panose="02010600030101010101" pitchFamily="2" charset="-122"/>
            </a:endParaRPr>
          </a:p>
          <a:p>
            <a:pPr>
              <a:buFont typeface="Wingdings 2" panose="05020102010507070707" pitchFamily="18" charset="2"/>
              <a:buNone/>
            </a:pPr>
            <a:r>
              <a:rPr lang="zh-CN" altLang="en-US" sz="2400" b="1" smtClean="0">
                <a:latin typeface="宋体" panose="02010600030101010101" pitchFamily="2" charset="-122"/>
              </a:rPr>
              <a:t>普工上涨</a:t>
            </a:r>
            <a:r>
              <a:rPr lang="en-US" altLang="zh-CN" sz="2400" b="1" smtClean="0">
                <a:latin typeface="宋体" panose="02010600030101010101" pitchFamily="2" charset="-122"/>
              </a:rPr>
              <a:t>53.33%</a:t>
            </a:r>
            <a:r>
              <a:rPr lang="zh-CN" altLang="en-US" sz="2400" b="1" smtClean="0">
                <a:latin typeface="宋体" panose="02010600030101010101" pitchFamily="2" charset="-122"/>
              </a:rPr>
              <a:t>，技工上涨</a:t>
            </a:r>
            <a:r>
              <a:rPr lang="en-US" altLang="zh-CN" sz="2400" b="1" smtClean="0">
                <a:latin typeface="宋体" panose="02010600030101010101" pitchFamily="2" charset="-122"/>
              </a:rPr>
              <a:t>54.35%</a:t>
            </a:r>
            <a:r>
              <a:rPr lang="zh-CN" altLang="en-US" sz="2400" b="1" smtClean="0">
                <a:latin typeface="宋体" panose="02010600030101010101" pitchFamily="2" charset="-122"/>
              </a:rPr>
              <a:t>，高级技工上涨</a:t>
            </a:r>
            <a:r>
              <a:rPr lang="en-US" altLang="zh-CN" sz="2400" b="1" smtClean="0">
                <a:latin typeface="宋体" panose="02010600030101010101" pitchFamily="2" charset="-122"/>
              </a:rPr>
              <a:t>54%</a:t>
            </a:r>
            <a:endParaRPr lang="en-US" altLang="zh-CN" sz="2400" b="1" smtClean="0">
              <a:latin typeface="宋体" panose="02010600030101010101" pitchFamily="2" charset="-122"/>
            </a:endParaRPr>
          </a:p>
        </p:txBody>
      </p:sp>
    </p:spTree>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p:cNvSpPr>
          <p:nvPr>
            <p:ph type="title" idx="4294967295"/>
          </p:nvPr>
        </p:nvSpPr>
        <p:spPr>
          <a:xfrm>
            <a:off x="458788" y="476250"/>
            <a:ext cx="8229600" cy="431800"/>
          </a:xfrm>
        </p:spPr>
        <p:txBody>
          <a:bodyPr/>
          <a:lstStyle/>
          <a:p>
            <a:r>
              <a:rPr lang="zh-CN" altLang="en-US" sz="2400" b="1" smtClean="0">
                <a:ea typeface="黑体" panose="02010600030101010101" pitchFamily="2" charset="-122"/>
              </a:rPr>
              <a:t>三、定额人工单价的确定</a:t>
            </a:r>
            <a:endParaRPr lang="zh-CN" altLang="en-US" sz="2400" b="1" smtClean="0">
              <a:ea typeface="黑体" panose="02010600030101010101" pitchFamily="2" charset="-122"/>
            </a:endParaRPr>
          </a:p>
        </p:txBody>
      </p:sp>
      <p:sp>
        <p:nvSpPr>
          <p:cNvPr id="22530" name="Rectangle 3"/>
          <p:cNvSpPr>
            <a:spLocks noGrp="1"/>
          </p:cNvSpPr>
          <p:nvPr>
            <p:ph type="body" idx="4294967295"/>
          </p:nvPr>
        </p:nvSpPr>
        <p:spPr>
          <a:xfrm>
            <a:off x="458788" y="1341438"/>
            <a:ext cx="8229600" cy="4983162"/>
          </a:xfrm>
        </p:spPr>
        <p:txBody>
          <a:bodyPr/>
          <a:lstStyle/>
          <a:p>
            <a:pPr>
              <a:buFont typeface="Wingdings 2" panose="05020102010507070707" pitchFamily="18" charset="2"/>
              <a:buNone/>
            </a:pPr>
            <a:r>
              <a:rPr lang="zh-CN" altLang="en-US" sz="2400" b="1" smtClean="0">
                <a:latin typeface="宋体" panose="02010600030101010101" pitchFamily="2" charset="-122"/>
              </a:rPr>
              <a:t>（五）与其他省市定额人工单价对比</a:t>
            </a:r>
            <a:endParaRPr lang="zh-CN" altLang="en-US" sz="2400" b="1" smtClean="0">
              <a:latin typeface="宋体" panose="02010600030101010101" pitchFamily="2" charset="-122"/>
            </a:endParaRPr>
          </a:p>
          <a:p>
            <a:pPr>
              <a:lnSpc>
                <a:spcPct val="105000"/>
              </a:lnSpc>
              <a:spcBef>
                <a:spcPct val="105000"/>
              </a:spcBef>
              <a:buFont typeface="Wingdings 2" panose="05020102010507070707" pitchFamily="18" charset="2"/>
              <a:buNone/>
            </a:pPr>
            <a:r>
              <a:rPr lang="en-US" altLang="zh-CN" sz="2400" b="1" smtClean="0">
                <a:latin typeface="宋体" panose="02010600030101010101" pitchFamily="2" charset="-122"/>
              </a:rPr>
              <a:t>1.</a:t>
            </a:r>
            <a:r>
              <a:rPr lang="zh-CN" altLang="en-US" sz="2400" b="1" smtClean="0">
                <a:latin typeface="宋体" panose="02010600030101010101" pitchFamily="2" charset="-122"/>
              </a:rPr>
              <a:t>河南省最新</a:t>
            </a:r>
            <a:r>
              <a:rPr lang="en-US" altLang="zh-CN" sz="2400" b="1" smtClean="0">
                <a:latin typeface="宋体" panose="02010600030101010101" pitchFamily="2" charset="-122"/>
              </a:rPr>
              <a:t>2017</a:t>
            </a:r>
            <a:r>
              <a:rPr lang="zh-CN" altLang="en-US" sz="2400" b="1" smtClean="0">
                <a:latin typeface="宋体" panose="02010600030101010101" pitchFamily="2" charset="-122"/>
              </a:rPr>
              <a:t>定额人工单价：普工</a:t>
            </a:r>
            <a:r>
              <a:rPr lang="en-US" altLang="zh-CN" sz="2400" b="1" smtClean="0">
                <a:latin typeface="宋体" panose="02010600030101010101" pitchFamily="2" charset="-122"/>
              </a:rPr>
              <a:t>87</a:t>
            </a:r>
            <a:r>
              <a:rPr lang="zh-CN" altLang="en-US" sz="2400" b="1" smtClean="0">
                <a:latin typeface="宋体" panose="02010600030101010101" pitchFamily="2" charset="-122"/>
              </a:rPr>
              <a:t>元</a:t>
            </a:r>
            <a:r>
              <a:rPr lang="en-US" altLang="zh-CN" sz="2400" b="1" smtClean="0">
                <a:latin typeface="宋体" panose="02010600030101010101" pitchFamily="2" charset="-122"/>
              </a:rPr>
              <a:t>/</a:t>
            </a:r>
            <a:r>
              <a:rPr lang="zh-CN" altLang="en-US" sz="2400" b="1" smtClean="0">
                <a:latin typeface="宋体" panose="02010600030101010101" pitchFamily="2" charset="-122"/>
              </a:rPr>
              <a:t>工日，技工</a:t>
            </a:r>
            <a:r>
              <a:rPr lang="en-US" altLang="zh-CN" sz="2400" b="1" smtClean="0">
                <a:latin typeface="宋体" panose="02010600030101010101" pitchFamily="2" charset="-122"/>
              </a:rPr>
              <a:t>134</a:t>
            </a:r>
            <a:r>
              <a:rPr lang="zh-CN" altLang="en-US" sz="2400" b="1" smtClean="0">
                <a:latin typeface="宋体" panose="02010600030101010101" pitchFamily="2" charset="-122"/>
              </a:rPr>
              <a:t>元</a:t>
            </a:r>
            <a:r>
              <a:rPr lang="en-US" altLang="zh-CN" sz="2400" b="1" smtClean="0">
                <a:latin typeface="宋体" panose="02010600030101010101" pitchFamily="2" charset="-122"/>
              </a:rPr>
              <a:t>/</a:t>
            </a:r>
            <a:r>
              <a:rPr lang="zh-CN" altLang="en-US" sz="2400" b="1" smtClean="0">
                <a:latin typeface="宋体" panose="02010600030101010101" pitchFamily="2" charset="-122"/>
              </a:rPr>
              <a:t>工日，高级技工</a:t>
            </a:r>
            <a:r>
              <a:rPr lang="en-US" altLang="zh-CN" sz="2400" b="1" smtClean="0">
                <a:latin typeface="宋体" panose="02010600030101010101" pitchFamily="2" charset="-122"/>
              </a:rPr>
              <a:t>201</a:t>
            </a:r>
            <a:r>
              <a:rPr lang="zh-CN" altLang="en-US" sz="2400" b="1" smtClean="0">
                <a:latin typeface="宋体" panose="02010600030101010101" pitchFamily="2" charset="-122"/>
              </a:rPr>
              <a:t>元</a:t>
            </a:r>
            <a:r>
              <a:rPr lang="en-US" altLang="zh-CN" sz="2400" b="1" smtClean="0">
                <a:latin typeface="宋体" panose="02010600030101010101" pitchFamily="2" charset="-122"/>
              </a:rPr>
              <a:t>/</a:t>
            </a:r>
            <a:r>
              <a:rPr lang="zh-CN" altLang="en-US" sz="2400" b="1" smtClean="0">
                <a:latin typeface="宋体" panose="02010600030101010101" pitchFamily="2" charset="-122"/>
              </a:rPr>
              <a:t>工日</a:t>
            </a:r>
            <a:endParaRPr lang="zh-CN" altLang="en-US" sz="2400" b="1" smtClean="0">
              <a:latin typeface="宋体" panose="02010600030101010101" pitchFamily="2" charset="-122"/>
            </a:endParaRPr>
          </a:p>
          <a:p>
            <a:pPr>
              <a:lnSpc>
                <a:spcPct val="105000"/>
              </a:lnSpc>
              <a:spcBef>
                <a:spcPct val="105000"/>
              </a:spcBef>
              <a:buFont typeface="Wingdings 2" panose="05020102010507070707" pitchFamily="18" charset="2"/>
              <a:buNone/>
            </a:pPr>
            <a:r>
              <a:rPr lang="en-US" altLang="zh-CN" sz="2400" b="1" smtClean="0">
                <a:latin typeface="宋体" panose="02010600030101010101" pitchFamily="2" charset="-122"/>
              </a:rPr>
              <a:t>2.</a:t>
            </a:r>
            <a:r>
              <a:rPr lang="zh-CN" altLang="en-US" sz="2400" b="1" smtClean="0">
                <a:latin typeface="宋体" panose="02010600030101010101" pitchFamily="2" charset="-122"/>
              </a:rPr>
              <a:t>辽宁省最新</a:t>
            </a:r>
            <a:r>
              <a:rPr lang="en-US" altLang="zh-CN" sz="2400" b="1" smtClean="0">
                <a:latin typeface="宋体" panose="02010600030101010101" pitchFamily="2" charset="-122"/>
              </a:rPr>
              <a:t>2017</a:t>
            </a:r>
            <a:r>
              <a:rPr lang="zh-CN" altLang="en-US" sz="2400" b="1" smtClean="0">
                <a:latin typeface="宋体" panose="02010600030101010101" pitchFamily="2" charset="-122"/>
              </a:rPr>
              <a:t>定额人工单价：普工</a:t>
            </a:r>
            <a:r>
              <a:rPr lang="en-US" altLang="zh-CN" sz="2400" b="1" smtClean="0">
                <a:latin typeface="宋体" panose="02010600030101010101" pitchFamily="2" charset="-122"/>
              </a:rPr>
              <a:t>85</a:t>
            </a:r>
            <a:r>
              <a:rPr lang="zh-CN" altLang="en-US" sz="2400" b="1" smtClean="0">
                <a:latin typeface="宋体" panose="02010600030101010101" pitchFamily="2" charset="-122"/>
              </a:rPr>
              <a:t>元</a:t>
            </a:r>
            <a:r>
              <a:rPr lang="en-US" altLang="zh-CN" sz="2400" b="1" smtClean="0">
                <a:latin typeface="宋体" panose="02010600030101010101" pitchFamily="2" charset="-122"/>
              </a:rPr>
              <a:t>/</a:t>
            </a:r>
            <a:r>
              <a:rPr lang="zh-CN" altLang="en-US" sz="2400" b="1" smtClean="0">
                <a:latin typeface="宋体" panose="02010600030101010101" pitchFamily="2" charset="-122"/>
              </a:rPr>
              <a:t>工日，技工</a:t>
            </a:r>
            <a:r>
              <a:rPr lang="en-US" altLang="zh-CN" sz="2400" b="1" smtClean="0">
                <a:latin typeface="宋体" panose="02010600030101010101" pitchFamily="2" charset="-122"/>
              </a:rPr>
              <a:t>130</a:t>
            </a:r>
            <a:r>
              <a:rPr lang="zh-CN" altLang="en-US" sz="2400" b="1" smtClean="0">
                <a:latin typeface="宋体" panose="02010600030101010101" pitchFamily="2" charset="-122"/>
              </a:rPr>
              <a:t>元</a:t>
            </a:r>
            <a:r>
              <a:rPr lang="en-US" altLang="zh-CN" sz="2400" b="1" smtClean="0">
                <a:latin typeface="宋体" panose="02010600030101010101" pitchFamily="2" charset="-122"/>
              </a:rPr>
              <a:t>/</a:t>
            </a:r>
            <a:r>
              <a:rPr lang="zh-CN" altLang="en-US" sz="2400" b="1" smtClean="0">
                <a:latin typeface="宋体" panose="02010600030101010101" pitchFamily="2" charset="-122"/>
              </a:rPr>
              <a:t>工日，高级技工</a:t>
            </a:r>
            <a:r>
              <a:rPr lang="en-US" altLang="zh-CN" sz="2400" b="1" smtClean="0">
                <a:latin typeface="宋体" panose="02010600030101010101" pitchFamily="2" charset="-122"/>
              </a:rPr>
              <a:t>260</a:t>
            </a:r>
            <a:r>
              <a:rPr lang="zh-CN" altLang="en-US" sz="2400" b="1" smtClean="0">
                <a:latin typeface="宋体" panose="02010600030101010101" pitchFamily="2" charset="-122"/>
              </a:rPr>
              <a:t>元</a:t>
            </a:r>
            <a:r>
              <a:rPr lang="en-US" altLang="zh-CN" sz="2400" b="1" smtClean="0">
                <a:latin typeface="宋体" panose="02010600030101010101" pitchFamily="2" charset="-122"/>
              </a:rPr>
              <a:t>/</a:t>
            </a:r>
            <a:r>
              <a:rPr lang="zh-CN" altLang="en-US" sz="2400" b="1" smtClean="0">
                <a:latin typeface="宋体" panose="02010600030101010101" pitchFamily="2" charset="-122"/>
              </a:rPr>
              <a:t>工日</a:t>
            </a:r>
            <a:endParaRPr lang="zh-CN" altLang="en-US" sz="2400" b="1" smtClean="0">
              <a:latin typeface="宋体" panose="02010600030101010101" pitchFamily="2" charset="-122"/>
            </a:endParaRPr>
          </a:p>
          <a:p>
            <a:pPr>
              <a:lnSpc>
                <a:spcPct val="120000"/>
              </a:lnSpc>
              <a:spcBef>
                <a:spcPct val="120000"/>
              </a:spcBef>
            </a:pPr>
            <a:endParaRPr lang="zh-CN" altLang="en-US" sz="2400" b="1" smtClean="0">
              <a:latin typeface="宋体" panose="02010600030101010101" pitchFamily="2" charset="-122"/>
            </a:endParaRPr>
          </a:p>
        </p:txBody>
      </p:sp>
    </p:spTree>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p:cNvSpPr>
          <p:nvPr>
            <p:ph type="title" idx="4294967295"/>
          </p:nvPr>
        </p:nvSpPr>
        <p:spPr>
          <a:xfrm>
            <a:off x="458788" y="476250"/>
            <a:ext cx="8229600" cy="504825"/>
          </a:xfrm>
        </p:spPr>
        <p:txBody>
          <a:bodyPr/>
          <a:lstStyle/>
          <a:p>
            <a:r>
              <a:rPr lang="zh-CN" altLang="en-US" sz="2400" b="1" smtClean="0">
                <a:latin typeface="黑体" panose="02010600030101010101" pitchFamily="2" charset="-122"/>
                <a:ea typeface="黑体" panose="02010600030101010101" pitchFamily="2" charset="-122"/>
              </a:rPr>
              <a:t>第二部分  费率测算情况</a:t>
            </a:r>
            <a:endParaRPr lang="zh-CN" altLang="en-US" sz="2400" b="1" smtClean="0">
              <a:latin typeface="黑体" panose="02010600030101010101" pitchFamily="2" charset="-122"/>
              <a:ea typeface="黑体" panose="02010600030101010101" pitchFamily="2" charset="-122"/>
            </a:endParaRPr>
          </a:p>
        </p:txBody>
      </p:sp>
      <p:sp>
        <p:nvSpPr>
          <p:cNvPr id="23554" name="Rectangle 3"/>
          <p:cNvSpPr>
            <a:spLocks noGrp="1"/>
          </p:cNvSpPr>
          <p:nvPr>
            <p:ph type="body" idx="4294967295"/>
          </p:nvPr>
        </p:nvSpPr>
        <p:spPr>
          <a:xfrm>
            <a:off x="250825" y="1196975"/>
            <a:ext cx="8642350" cy="5127625"/>
          </a:xfrm>
        </p:spPr>
        <p:txBody>
          <a:bodyPr/>
          <a:lstStyle/>
          <a:p>
            <a:pPr>
              <a:lnSpc>
                <a:spcPct val="105000"/>
              </a:lnSpc>
              <a:spcBef>
                <a:spcPct val="25000"/>
              </a:spcBef>
              <a:buFont typeface="Wingdings 2" panose="05020102010507070707" pitchFamily="18" charset="2"/>
              <a:buNone/>
            </a:pPr>
            <a:r>
              <a:rPr lang="zh-CN" altLang="en-US" sz="2200" b="1" smtClean="0">
                <a:latin typeface="宋体" panose="02010600030101010101" pitchFamily="2" charset="-122"/>
              </a:rPr>
              <a:t>一、样本选型</a:t>
            </a:r>
            <a:endParaRPr lang="zh-CN" altLang="en-US" sz="22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200" b="1" smtClean="0">
                <a:latin typeface="宋体" panose="02010600030101010101" pitchFamily="2" charset="-122"/>
              </a:rPr>
              <a:t>   （一）项目数量：共</a:t>
            </a:r>
            <a:r>
              <a:rPr lang="en-US" altLang="zh-CN" sz="2200" b="1" smtClean="0">
                <a:latin typeface="宋体" panose="02010600030101010101" pitchFamily="2" charset="-122"/>
              </a:rPr>
              <a:t>64</a:t>
            </a:r>
            <a:r>
              <a:rPr lang="zh-CN" altLang="en-US" sz="2200" b="1" smtClean="0">
                <a:latin typeface="宋体" panose="02010600030101010101" pitchFamily="2" charset="-122"/>
              </a:rPr>
              <a:t>个工程项目，其中建筑工程</a:t>
            </a:r>
            <a:r>
              <a:rPr lang="en-US" altLang="zh-CN" sz="2200" b="1" smtClean="0">
                <a:latin typeface="宋体" panose="02010600030101010101" pitchFamily="2" charset="-122"/>
              </a:rPr>
              <a:t>10</a:t>
            </a:r>
            <a:r>
              <a:rPr lang="zh-CN" altLang="en-US" sz="2200" b="1" smtClean="0">
                <a:latin typeface="宋体" panose="02010600030101010101" pitchFamily="2" charset="-122"/>
              </a:rPr>
              <a:t>个、安装工程</a:t>
            </a:r>
            <a:r>
              <a:rPr lang="en-US" altLang="zh-CN" sz="2200" b="1" smtClean="0">
                <a:latin typeface="宋体" panose="02010600030101010101" pitchFamily="2" charset="-122"/>
              </a:rPr>
              <a:t>9</a:t>
            </a:r>
            <a:r>
              <a:rPr lang="zh-CN" altLang="en-US" sz="2200" b="1" smtClean="0">
                <a:latin typeface="宋体" panose="02010600030101010101" pitchFamily="2" charset="-122"/>
              </a:rPr>
              <a:t>个、装饰工程</a:t>
            </a:r>
            <a:r>
              <a:rPr lang="en-US" altLang="zh-CN" sz="2200" b="1" smtClean="0">
                <a:latin typeface="宋体" panose="02010600030101010101" pitchFamily="2" charset="-122"/>
              </a:rPr>
              <a:t>10</a:t>
            </a:r>
            <a:r>
              <a:rPr lang="zh-CN" altLang="en-US" sz="2200" b="1" smtClean="0">
                <a:latin typeface="宋体" panose="02010600030101010101" pitchFamily="2" charset="-122"/>
              </a:rPr>
              <a:t>个、市政工程</a:t>
            </a:r>
            <a:r>
              <a:rPr lang="en-US" altLang="zh-CN" sz="2200" b="1" smtClean="0">
                <a:latin typeface="宋体" panose="02010600030101010101" pitchFamily="2" charset="-122"/>
              </a:rPr>
              <a:t>12</a:t>
            </a:r>
            <a:r>
              <a:rPr lang="zh-CN" altLang="en-US" sz="2200" b="1" smtClean="0">
                <a:latin typeface="宋体" panose="02010600030101010101" pitchFamily="2" charset="-122"/>
              </a:rPr>
              <a:t>个、土方工程</a:t>
            </a:r>
            <a:r>
              <a:rPr lang="en-US" altLang="zh-CN" sz="2200" b="1" smtClean="0">
                <a:latin typeface="宋体" panose="02010600030101010101" pitchFamily="2" charset="-122"/>
              </a:rPr>
              <a:t>10</a:t>
            </a:r>
            <a:r>
              <a:rPr lang="zh-CN" altLang="en-US" sz="2200" b="1" smtClean="0">
                <a:latin typeface="宋体" panose="02010600030101010101" pitchFamily="2" charset="-122"/>
              </a:rPr>
              <a:t>个、园建工程</a:t>
            </a:r>
            <a:r>
              <a:rPr lang="en-US" altLang="zh-CN" sz="2200" b="1" smtClean="0">
                <a:latin typeface="宋体" panose="02010600030101010101" pitchFamily="2" charset="-122"/>
              </a:rPr>
              <a:t>7</a:t>
            </a:r>
            <a:r>
              <a:rPr lang="zh-CN" altLang="en-US" sz="2200" b="1" smtClean="0">
                <a:latin typeface="宋体" panose="02010600030101010101" pitchFamily="2" charset="-122"/>
              </a:rPr>
              <a:t>个、绿化工程</a:t>
            </a:r>
            <a:r>
              <a:rPr lang="en-US" altLang="zh-CN" sz="2200" b="1" smtClean="0">
                <a:latin typeface="宋体" panose="02010600030101010101" pitchFamily="2" charset="-122"/>
              </a:rPr>
              <a:t>6</a:t>
            </a:r>
            <a:r>
              <a:rPr lang="zh-CN" altLang="en-US" sz="2200" b="1" smtClean="0">
                <a:latin typeface="宋体" panose="02010600030101010101" pitchFamily="2" charset="-122"/>
              </a:rPr>
              <a:t>个</a:t>
            </a:r>
            <a:endParaRPr lang="zh-CN" altLang="en-US" sz="22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200" b="1" smtClean="0">
                <a:latin typeface="宋体" panose="02010600030101010101" pitchFamily="2" charset="-122"/>
              </a:rPr>
              <a:t>   （二）权重划分</a:t>
            </a:r>
            <a:endParaRPr lang="zh-CN" altLang="en-US" sz="22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200" b="1" smtClean="0">
                <a:latin typeface="宋体" panose="02010600030101010101" pitchFamily="2" charset="-122"/>
              </a:rPr>
              <a:t>    建筑工程按高层、多层、厂房三种类别分别取权重</a:t>
            </a:r>
            <a:r>
              <a:rPr lang="en-US" altLang="zh-CN" sz="2200" b="1" smtClean="0">
                <a:latin typeface="宋体" panose="02010600030101010101" pitchFamily="2" charset="-122"/>
              </a:rPr>
              <a:t>0.6</a:t>
            </a:r>
            <a:r>
              <a:rPr lang="zh-CN" altLang="en-US" sz="2200" b="1" smtClean="0">
                <a:latin typeface="宋体" panose="02010600030101010101" pitchFamily="2" charset="-122"/>
              </a:rPr>
              <a:t>、</a:t>
            </a:r>
            <a:r>
              <a:rPr lang="en-US" altLang="zh-CN" sz="2200" b="1" smtClean="0">
                <a:latin typeface="宋体" panose="02010600030101010101" pitchFamily="2" charset="-122"/>
              </a:rPr>
              <a:t>0.3</a:t>
            </a:r>
            <a:r>
              <a:rPr lang="zh-CN" altLang="en-US" sz="2200" b="1" smtClean="0">
                <a:latin typeface="宋体" panose="02010600030101010101" pitchFamily="2" charset="-122"/>
              </a:rPr>
              <a:t>、</a:t>
            </a:r>
            <a:r>
              <a:rPr lang="en-US" altLang="zh-CN" sz="2200" b="1" smtClean="0">
                <a:latin typeface="宋体" panose="02010600030101010101" pitchFamily="2" charset="-122"/>
              </a:rPr>
              <a:t>0.1</a:t>
            </a:r>
            <a:r>
              <a:rPr lang="zh-CN" altLang="en-US" sz="2200" b="1" smtClean="0">
                <a:latin typeface="宋体" panose="02010600030101010101" pitchFamily="2" charset="-122"/>
              </a:rPr>
              <a:t>；</a:t>
            </a:r>
            <a:endParaRPr lang="zh-CN" altLang="en-US" sz="22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200" b="1" smtClean="0">
                <a:latin typeface="宋体" panose="02010600030101010101" pitchFamily="2" charset="-122"/>
              </a:rPr>
              <a:t>    安装工程按住宅建筑、公共建筑、工业建筑分别取权重</a:t>
            </a:r>
            <a:r>
              <a:rPr lang="en-US" altLang="zh-CN" sz="2200" b="1" smtClean="0">
                <a:latin typeface="宋体" panose="02010600030101010101" pitchFamily="2" charset="-122"/>
              </a:rPr>
              <a:t>0.6</a:t>
            </a:r>
            <a:r>
              <a:rPr lang="zh-CN" altLang="en-US" sz="2200" b="1" smtClean="0">
                <a:latin typeface="宋体" panose="02010600030101010101" pitchFamily="2" charset="-122"/>
              </a:rPr>
              <a:t>、</a:t>
            </a:r>
            <a:r>
              <a:rPr lang="en-US" altLang="zh-CN" sz="2200" b="1" smtClean="0">
                <a:latin typeface="宋体" panose="02010600030101010101" pitchFamily="2" charset="-122"/>
              </a:rPr>
              <a:t>0.3</a:t>
            </a:r>
            <a:r>
              <a:rPr lang="zh-CN" altLang="en-US" sz="2200" b="1" smtClean="0">
                <a:latin typeface="宋体" panose="02010600030101010101" pitchFamily="2" charset="-122"/>
              </a:rPr>
              <a:t>、</a:t>
            </a:r>
            <a:r>
              <a:rPr lang="en-US" altLang="zh-CN" sz="2200" b="1" smtClean="0">
                <a:latin typeface="宋体" panose="02010600030101010101" pitchFamily="2" charset="-122"/>
              </a:rPr>
              <a:t>0.1</a:t>
            </a:r>
            <a:endParaRPr lang="zh-CN" altLang="en-US" sz="22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200" b="1" smtClean="0">
                <a:latin typeface="宋体" panose="02010600030101010101" pitchFamily="2" charset="-122"/>
              </a:rPr>
              <a:t>    装饰工程按粗装、精装程度分别取权重</a:t>
            </a:r>
            <a:r>
              <a:rPr lang="en-US" altLang="zh-CN" sz="2200" b="1" smtClean="0">
                <a:latin typeface="宋体" panose="02010600030101010101" pitchFamily="2" charset="-122"/>
              </a:rPr>
              <a:t>0.5</a:t>
            </a:r>
            <a:r>
              <a:rPr lang="zh-CN" altLang="en-US" sz="2200" b="1" smtClean="0">
                <a:latin typeface="宋体" panose="02010600030101010101" pitchFamily="2" charset="-122"/>
              </a:rPr>
              <a:t>；</a:t>
            </a:r>
            <a:endParaRPr lang="zh-CN" altLang="en-US" sz="22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200" b="1" smtClean="0">
                <a:latin typeface="宋体" panose="02010600030101010101" pitchFamily="2" charset="-122"/>
              </a:rPr>
              <a:t>    市政工程按市政道路、市政桥梁、管网排水、隧道工程分别取权重</a:t>
            </a:r>
            <a:r>
              <a:rPr lang="en-US" altLang="zh-CN" sz="2200" b="1" smtClean="0">
                <a:latin typeface="宋体" panose="02010600030101010101" pitchFamily="2" charset="-122"/>
              </a:rPr>
              <a:t>0.35</a:t>
            </a:r>
            <a:r>
              <a:rPr lang="zh-CN" altLang="en-US" sz="2200" b="1" smtClean="0">
                <a:latin typeface="宋体" panose="02010600030101010101" pitchFamily="2" charset="-122"/>
              </a:rPr>
              <a:t>、</a:t>
            </a:r>
            <a:r>
              <a:rPr lang="en-US" altLang="zh-CN" sz="2200" b="1" smtClean="0">
                <a:latin typeface="宋体" panose="02010600030101010101" pitchFamily="2" charset="-122"/>
              </a:rPr>
              <a:t>0.35</a:t>
            </a:r>
            <a:r>
              <a:rPr lang="zh-CN" altLang="en-US" sz="2200" b="1" smtClean="0">
                <a:latin typeface="宋体" panose="02010600030101010101" pitchFamily="2" charset="-122"/>
              </a:rPr>
              <a:t>、</a:t>
            </a:r>
            <a:r>
              <a:rPr lang="en-US" altLang="zh-CN" sz="2200" b="1" smtClean="0">
                <a:latin typeface="宋体" panose="02010600030101010101" pitchFamily="2" charset="-122"/>
              </a:rPr>
              <a:t>0.2</a:t>
            </a:r>
            <a:r>
              <a:rPr lang="zh-CN" altLang="en-US" sz="2200" b="1" smtClean="0">
                <a:latin typeface="宋体" panose="02010600030101010101" pitchFamily="2" charset="-122"/>
              </a:rPr>
              <a:t>、</a:t>
            </a:r>
            <a:r>
              <a:rPr lang="en-US" altLang="zh-CN" sz="2200" b="1" smtClean="0">
                <a:latin typeface="宋体" panose="02010600030101010101" pitchFamily="2" charset="-122"/>
              </a:rPr>
              <a:t>0.1</a:t>
            </a:r>
            <a:r>
              <a:rPr lang="zh-CN" altLang="en-US" sz="2200" b="1" smtClean="0">
                <a:latin typeface="宋体" panose="02010600030101010101" pitchFamily="2" charset="-122"/>
              </a:rPr>
              <a:t>；</a:t>
            </a:r>
            <a:endParaRPr lang="zh-CN" altLang="en-US" sz="2200" b="1" smtClean="0">
              <a:latin typeface="宋体" panose="02010600030101010101" pitchFamily="2" charset="-122"/>
            </a:endParaRPr>
          </a:p>
          <a:p>
            <a:endParaRPr lang="zh-CN" altLang="en-US" sz="2200" b="1" smtClean="0">
              <a:latin typeface="宋体" panose="02010600030101010101" pitchFamily="2" charset="-122"/>
            </a:endParaRPr>
          </a:p>
        </p:txBody>
      </p:sp>
    </p:spTree>
  </p:cSld>
  <p:clrMapOvr>
    <a:masterClrMapping/>
  </p:clrMapOvr>
  <p:transition>
    <p:random/>
  </p:transition>
</p:sld>
</file>

<file path=ppt/theme/_rels/theme1.xml.rels><?xml version="1.0" encoding="UTF-8" standalone="yes"?>
<Relationships xmlns="http://schemas.openxmlformats.org/package/2006/relationships"><Relationship Id="rId1" Type="http://schemas.openxmlformats.org/officeDocument/2006/relationships/image" Target="../media/image3.jpeg"/></Relationships>
</file>

<file path=ppt/theme/theme1.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0</TotalTime>
  <Words>6398</Words>
  <Application>WPS 演示</Application>
  <PresentationFormat>全屏显示(4:3)</PresentationFormat>
  <Paragraphs>327</Paragraphs>
  <Slides>38</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38</vt:i4>
      </vt:variant>
    </vt:vector>
  </HeadingPairs>
  <TitlesOfParts>
    <vt:vector size="54" baseType="lpstr">
      <vt:lpstr>Arial</vt:lpstr>
      <vt:lpstr>宋体</vt:lpstr>
      <vt:lpstr>Wingdings</vt:lpstr>
      <vt:lpstr>Calibri</vt:lpstr>
      <vt:lpstr>隶书</vt:lpstr>
      <vt:lpstr>Constantia</vt:lpstr>
      <vt:lpstr>Wingdings 2</vt:lpstr>
      <vt:lpstr>Wingdings 2</vt:lpstr>
      <vt:lpstr>黑体</vt:lpstr>
      <vt:lpstr>微软雅黑</vt:lpstr>
      <vt:lpstr>Times New Roman</vt:lpstr>
      <vt:lpstr>微软雅黑</vt:lpstr>
      <vt:lpstr/>
      <vt:lpstr>Arial Unicode MS</vt:lpstr>
      <vt:lpstr>AMGDT</vt:lpstr>
      <vt:lpstr>流畅</vt:lpstr>
      <vt:lpstr>PowerPoint 演示文稿</vt:lpstr>
      <vt:lpstr>PowerPoint 演示文稿</vt:lpstr>
      <vt:lpstr>第一部分      费用定额编制概况</vt:lpstr>
      <vt:lpstr>一、编制原则</vt:lpstr>
      <vt:lpstr>二、编制依据</vt:lpstr>
      <vt:lpstr>三、定额人工单价的确定</vt:lpstr>
      <vt:lpstr>三、定额人工单价的确定</vt:lpstr>
      <vt:lpstr>三、定额人工单价的确定</vt:lpstr>
      <vt:lpstr>第二部分  费率测算情况</vt:lpstr>
      <vt:lpstr>第二部分  费率测算情况</vt:lpstr>
      <vt:lpstr>第二部分  费率测算情况</vt:lpstr>
      <vt:lpstr>第二部分  费率测算情况</vt:lpstr>
      <vt:lpstr>第二部分  费率测算情况</vt:lpstr>
      <vt:lpstr>第二部分  费率测算情况</vt:lpstr>
      <vt:lpstr>第二部分  费率测算情况</vt:lpstr>
      <vt:lpstr>第三部分  费用定额的内容解读</vt:lpstr>
      <vt:lpstr>第三部分  费用定额的内容解读</vt:lpstr>
      <vt:lpstr>第三部分  费用定额的内容解读</vt:lpstr>
      <vt:lpstr>第三部分  费用定额的内容解读</vt:lpstr>
      <vt:lpstr>第三部分  费用定额的内容解读</vt:lpstr>
      <vt:lpstr>第三部分  费用定额的内容解读</vt:lpstr>
      <vt:lpstr>第三部分  费用定额的内容解读-扬尘防治增加费</vt:lpstr>
      <vt:lpstr>第三部分  费用定额的内容解读-扬尘防治增加费</vt:lpstr>
      <vt:lpstr>第三部分  费用定额的内容解读</vt:lpstr>
      <vt:lpstr>第三部分  费用定额的内容解读</vt:lpstr>
      <vt:lpstr>第三部分  费用定额的内容解读</vt:lpstr>
      <vt:lpstr>PowerPoint 演示文稿</vt:lpstr>
      <vt:lpstr>例题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963</cp:revision>
  <dcterms:created xsi:type="dcterms:W3CDTF">2013-09-22T02:41:00Z</dcterms:created>
  <dcterms:modified xsi:type="dcterms:W3CDTF">2018-05-14T00:55:18Z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2052-10.1.0.7346</vt:lpwstr>
  </property>
</Properties>
</file>